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4" r:id="rId41"/>
    <p:sldId id="305" r:id="rId42"/>
    <p:sldId id="300" r:id="rId43"/>
    <p:sldId id="299" r:id="rId44"/>
    <p:sldId id="298" r:id="rId45"/>
    <p:sldId id="306" r:id="rId46"/>
    <p:sldId id="301" r:id="rId47"/>
    <p:sldId id="307" r:id="rId48"/>
    <p:sldId id="309" r:id="rId49"/>
    <p:sldId id="302" r:id="rId50"/>
    <p:sldId id="303" r:id="rId51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 varScale="1">
        <p:scale>
          <a:sx n="91" d="100"/>
          <a:sy n="91" d="100"/>
        </p:scale>
        <p:origin x="-15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test fields, using </a:t>
            </a:r>
            <a:r>
              <a:rPr lang="en-US" b="1" dirty="0"/>
              <a:t>non-regression tests</a:t>
            </a:r>
          </a:p>
          <a:p>
            <a:pPr lvl="1"/>
            <a:r>
              <a:rPr lang="en-US" dirty="0"/>
              <a:t>validation </a:t>
            </a:r>
          </a:p>
          <a:p>
            <a:pPr lvl="1"/>
            <a:r>
              <a:rPr lang="en-US" dirty="0"/>
              <a:t>domain model read &amp; update </a:t>
            </a:r>
          </a:p>
          <a:p>
            <a:pPr lvl="1"/>
            <a:r>
              <a:rPr lang="en-US" dirty="0"/>
              <a:t>visibility update</a:t>
            </a:r>
          </a:p>
          <a:p>
            <a:pPr lvl="1"/>
            <a:r>
              <a:rPr lang="en-US" dirty="0"/>
              <a:t>domain model 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field outside a web application 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 - 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1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endParaRPr lang="en-US" dirty="0"/>
          </a:p>
          <a:p>
            <a:r>
              <a:rPr lang="en-US" dirty="0" smtClean="0"/>
              <a:t>Supports: </a:t>
            </a:r>
            <a:endParaRPr lang="en-US" dirty="0"/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objects classes</a:t>
            </a:r>
          </a:p>
          <a:p>
            <a:pPr lvl="1"/>
            <a:r>
              <a:rPr lang="en-US" dirty="0"/>
              <a:t>each page object </a:t>
            </a:r>
            <a:r>
              <a:rPr lang="en-US" b="1" dirty="0"/>
              <a:t>represents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/>
              <a:t>expose 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/>
              <a:t>minimize</a:t>
            </a:r>
            <a:r>
              <a:rPr lang="en-US" dirty="0"/>
              <a:t> the 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Test - </a:t>
            </a:r>
            <a:r>
              <a:rPr lang="fr-FR" dirty="0" err="1" smtClean="0"/>
              <a:t>Example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8200"/>
            <a:ext cx="7696200" cy="1676400"/>
          </a:xfrm>
          <a:prstGeom prst="rect">
            <a:avLst/>
          </a:prstGeom>
        </p:spPr>
      </p:pic>
      <p:pic>
        <p:nvPicPr>
          <p:cNvPr id="60" name="Espace réservé du contenu 5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2976317"/>
          </a:xfrm>
        </p:spPr>
      </p:pic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2035</Words>
  <Application>Microsoft Office PowerPoint</Application>
  <PresentationFormat>Affichage à l'écran (4:3)</PresentationFormat>
  <Paragraphs>407</Paragraphs>
  <Slides>50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Unit testing - Example</vt:lpstr>
      <vt:lpstr>Selenium and integration testing</vt:lpstr>
      <vt:lpstr>Selenium and integration testing</vt:lpstr>
      <vt:lpstr>Integration Test - Example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jba-laptop</cp:lastModifiedBy>
  <cp:revision>430</cp:revision>
  <cp:lastPrinted>2013-04-02T11:22:46Z</cp:lastPrinted>
  <dcterms:created xsi:type="dcterms:W3CDTF">2013-03-24T20:37:15Z</dcterms:created>
  <dcterms:modified xsi:type="dcterms:W3CDTF">2013-04-02T16:26:54Z</dcterms:modified>
</cp:coreProperties>
</file>