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6C1F-4D45-422F-819E-5BCDE8F35C9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D00-48C7-46AA-9703-1A83DA3658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68433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  <a:t>Дипломная работа</a:t>
            </a:r>
            <a:br>
              <a:rPr lang="ru-RU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</a:br>
            <a:r>
              <a:rPr lang="en-US" sz="7300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  <a:t>“</a:t>
            </a:r>
            <a:r>
              <a:rPr lang="en-US" sz="7300" dirty="0" err="1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  <a:t>FileManager</a:t>
            </a:r>
            <a:r>
              <a:rPr lang="en-US" sz="7300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  <a:t>”</a:t>
            </a:r>
            <a:r>
              <a:rPr lang="en-US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ea typeface="Tahoma" pitchFamily="34" charset="0"/>
                <a:cs typeface="Times New Roman" pitchFamily="18" charset="0"/>
              </a:rPr>
            </a:br>
            <a:endParaRPr lang="ru-RU" sz="2200" dirty="0">
              <a:solidFill>
                <a:schemeClr val="bg1"/>
              </a:solidFill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581260" y="25812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Выполнила:  Алиева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Карина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Булатовна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Tahoma" pitchFamily="34" charset="0"/>
                <a:cs typeface="Times New Roman" pitchFamily="18" charset="0"/>
              </a:rPr>
              <a:t>Тема:  Файловый менеджер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проекте: почему была выбрана тема «Файловый менеджер»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 качестве дипломного проекта мне хотелось сделать что-то полезное – какой-нибудь софт, которым могла бы пользоваться я сама и мои друзья. Плюс на тот момент на моём компьютере катастрофически не хватало памяти, поэтому выбор пал на программу, работающую с файлами – чтобы она, в отличие от проводника </a:t>
            </a:r>
            <a:r>
              <a:rPr lang="en-US" sz="2400" dirty="0" smtClean="0">
                <a:solidFill>
                  <a:schemeClr val="bg1"/>
                </a:solidFill>
              </a:rPr>
              <a:t>Windows, </a:t>
            </a:r>
            <a:r>
              <a:rPr lang="ru-RU" sz="2400" dirty="0" smtClean="0">
                <a:solidFill>
                  <a:schemeClr val="bg1"/>
                </a:solidFill>
              </a:rPr>
              <a:t>работала быстро, могла вычислять размер папок, и была чуть-чуть красивее стандартного проводника </a:t>
            </a:r>
            <a:r>
              <a:rPr lang="ru-RU" sz="2400" dirty="0" smtClean="0">
                <a:solidFill>
                  <a:schemeClr val="bg1"/>
                </a:solidFill>
                <a:sym typeface="Wingdings" pitchFamily="2" charset="2"/>
              </a:rPr>
              <a:t>:)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проекте: наличие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Файловых менеджеров в свободном доступе множество. Однако с красивым интерфейсом и бесплатных – не так уж и много. Мне хотелось реализовать хотя бы базовый функционал, который предоставляют прочие файловые менеджеры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ru-RU" dirty="0" smtClean="0">
                <a:solidFill>
                  <a:schemeClr val="bg1"/>
                </a:solidFill>
              </a:rPr>
              <a:t>в дальнейшем можно было бы добавить и другие, более «продвинутые функции», такие как работа с архивами, встроенный </a:t>
            </a:r>
            <a:r>
              <a:rPr lang="en-US" dirty="0" smtClean="0">
                <a:solidFill>
                  <a:schemeClr val="bg1"/>
                </a:solidFill>
              </a:rPr>
              <a:t>FTP-</a:t>
            </a:r>
            <a:r>
              <a:rPr lang="ru-RU" dirty="0" smtClean="0">
                <a:solidFill>
                  <a:schemeClr val="bg1"/>
                </a:solidFill>
              </a:rPr>
              <a:t>клиент, </a:t>
            </a:r>
            <a:r>
              <a:rPr lang="en-US" dirty="0" err="1" smtClean="0">
                <a:solidFill>
                  <a:schemeClr val="bg1"/>
                </a:solidFill>
              </a:rPr>
              <a:t>Drag&amp;Drop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прочее.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проекте: выбранные 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В целом, в своём проекте я использую следующие технологии: работа с файловой системой, </a:t>
            </a:r>
            <a:r>
              <a:rPr lang="en-US" dirty="0" smtClean="0">
                <a:solidFill>
                  <a:schemeClr val="bg1"/>
                </a:solidFill>
              </a:rPr>
              <a:t>Task Parallel Library, WPF + Material Design, </a:t>
            </a:r>
            <a:r>
              <a:rPr lang="ru-RU" dirty="0" smtClean="0">
                <a:solidFill>
                  <a:schemeClr val="bg1"/>
                </a:solidFill>
              </a:rPr>
              <a:t>частичный </a:t>
            </a:r>
            <a:r>
              <a:rPr lang="en-US" dirty="0" smtClean="0">
                <a:solidFill>
                  <a:schemeClr val="bg1"/>
                </a:solidFill>
              </a:rPr>
              <a:t>MVVM.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проекте: что он умеет?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данный момент мой проект позволяет просматривать все доступные диски, директории и файлы, осуществлять поиск (в директориях и поддиректориях), осуществлять операции создания, переименования, копирования, удаления файла/папки, а также открытие файла соответствующей программой по умолчанию.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проекте: что в нём есть интересного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Многое из того, чем я пользовалась в проекте, мне пришлось изучать впервые. Так, в моём проекте есть </a:t>
            </a:r>
            <a:r>
              <a:rPr lang="en-US" dirty="0" err="1" smtClean="0">
                <a:solidFill>
                  <a:schemeClr val="bg1"/>
                </a:solidFill>
              </a:rPr>
              <a:t>TreeView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 полноценной привязкой данных, реализованной через интерфейс </a:t>
            </a:r>
            <a:r>
              <a:rPr lang="en-US" dirty="0" err="1" smtClean="0">
                <a:solidFill>
                  <a:schemeClr val="bg1"/>
                </a:solidFill>
              </a:rPr>
              <a:t>INotifyPropertyChange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работа с </a:t>
            </a:r>
            <a:r>
              <a:rPr lang="en-US" dirty="0" err="1" smtClean="0">
                <a:solidFill>
                  <a:schemeClr val="bg1"/>
                </a:solidFill>
              </a:rPr>
              <a:t>WinAPI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получения системных иконок. В процессе я попробовала даже </a:t>
            </a:r>
            <a:r>
              <a:rPr lang="en-US" dirty="0" err="1" smtClean="0">
                <a:solidFill>
                  <a:schemeClr val="bg1"/>
                </a:solidFill>
              </a:rPr>
              <a:t>BackgroundWorker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класс, который позволяет выполнять операции в параллельном потоке, но в итоге переписала всё под </a:t>
            </a:r>
            <a:r>
              <a:rPr lang="en-US" dirty="0" smtClean="0">
                <a:solidFill>
                  <a:schemeClr val="bg1"/>
                </a:solidFill>
              </a:rPr>
              <a:t>TPL</a:t>
            </a:r>
            <a:r>
              <a:rPr lang="ru-RU" dirty="0" smtClean="0">
                <a:solidFill>
                  <a:schemeClr val="bg1"/>
                </a:solidFill>
              </a:rPr>
              <a:t>. Для дизайна приложения я также обращалась к </a:t>
            </a:r>
            <a:r>
              <a:rPr lang="en-US" dirty="0" err="1" smtClean="0">
                <a:solidFill>
                  <a:schemeClr val="bg1"/>
                </a:solidFill>
              </a:rPr>
              <a:t>WinAPI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создания «акрилового размытия» окна, а также библиотеку </a:t>
            </a:r>
            <a:r>
              <a:rPr lang="en-US" dirty="0" smtClean="0">
                <a:solidFill>
                  <a:schemeClr val="bg1"/>
                </a:solidFill>
              </a:rPr>
              <a:t>Material Design in XAML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проекте: недостатки и дальнейшие планы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 сожалению, не всё из того, что я запланировала, удалось выполнить в должной мере. Например, скорость поиска всё ещё оставляет желать лучшего.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связи с этим, есть ещё много вещей, которые можно было бы добавить в мой проект в будущем: например, переписать поиск, используя </a:t>
            </a:r>
            <a:r>
              <a:rPr lang="en-US" dirty="0" smtClean="0">
                <a:solidFill>
                  <a:schemeClr val="bg1"/>
                </a:solidFill>
              </a:rPr>
              <a:t>MFT (Master File Table)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NFTS (New Technology File System)</a:t>
            </a:r>
            <a:r>
              <a:rPr lang="ru-RU" dirty="0" smtClean="0">
                <a:solidFill>
                  <a:schemeClr val="bg1"/>
                </a:solidFill>
              </a:rPr>
              <a:t>, чтобы он работал гораздо быстрее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я уже говорила ранее, добавить реализацию </a:t>
            </a:r>
            <a:r>
              <a:rPr lang="en-US" dirty="0" err="1" smtClean="0">
                <a:solidFill>
                  <a:schemeClr val="bg1"/>
                </a:solidFill>
              </a:rPr>
              <a:t>Drag&amp;Drop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более удобного движения файлов и папок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Добавить работу с архивами и </a:t>
            </a:r>
            <a:r>
              <a:rPr lang="en-US" dirty="0" smtClean="0">
                <a:solidFill>
                  <a:schemeClr val="bg1"/>
                </a:solidFill>
              </a:rPr>
              <a:t>FTP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сервером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 многое другое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418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Дипломная работа “FileManager” </vt:lpstr>
      <vt:lpstr>О проекте: почему была выбрана тема «Файловый менеджер»</vt:lpstr>
      <vt:lpstr>О проекте: наличие конкурентов</vt:lpstr>
      <vt:lpstr>О проекте: выбранные технологии</vt:lpstr>
      <vt:lpstr>О проекте: что он умеет? </vt:lpstr>
      <vt:lpstr>О проекте: что в нём есть интересного</vt:lpstr>
      <vt:lpstr>О проекте: недостатки и дальнейшие планы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“FileManager” Выполнила: Алиева Карина Булатовна Тема: Системное программирование,  WPF + MaterialDesign,</dc:title>
  <dc:creator>mMonarch</dc:creator>
  <cp:lastModifiedBy>mMonarch</cp:lastModifiedBy>
  <cp:revision>8</cp:revision>
  <dcterms:created xsi:type="dcterms:W3CDTF">2022-06-08T09:41:08Z</dcterms:created>
  <dcterms:modified xsi:type="dcterms:W3CDTF">2022-06-08T10:54:53Z</dcterms:modified>
</cp:coreProperties>
</file>