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58" r:id="rId5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B4DA1-D4CE-4E7D-A0E3-E5B8A136AE75}" type="datetimeFigureOut">
              <a:rPr lang="hu-HU" smtClean="0"/>
              <a:t>2023. 03. 27.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23C63-7A9F-48EE-A197-4939D82FA3F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13906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B4DA1-D4CE-4E7D-A0E3-E5B8A136AE75}" type="datetimeFigureOut">
              <a:rPr lang="hu-HU" smtClean="0"/>
              <a:t>2023. 03. 27.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23C63-7A9F-48EE-A197-4939D82FA3F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39211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B4DA1-D4CE-4E7D-A0E3-E5B8A136AE75}" type="datetimeFigureOut">
              <a:rPr lang="hu-HU" smtClean="0"/>
              <a:t>2023. 03. 27.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23C63-7A9F-48EE-A197-4939D82FA3F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13223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B4DA1-D4CE-4E7D-A0E3-E5B8A136AE75}" type="datetimeFigureOut">
              <a:rPr lang="hu-HU" smtClean="0"/>
              <a:t>2023. 03. 27.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23C63-7A9F-48EE-A197-4939D82FA3F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72327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B4DA1-D4CE-4E7D-A0E3-E5B8A136AE75}" type="datetimeFigureOut">
              <a:rPr lang="hu-HU" smtClean="0"/>
              <a:t>2023. 03. 27.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23C63-7A9F-48EE-A197-4939D82FA3F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1380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B4DA1-D4CE-4E7D-A0E3-E5B8A136AE75}" type="datetimeFigureOut">
              <a:rPr lang="hu-HU" smtClean="0"/>
              <a:t>2023. 03. 27.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23C63-7A9F-48EE-A197-4939D82FA3F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34485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B4DA1-D4CE-4E7D-A0E3-E5B8A136AE75}" type="datetimeFigureOut">
              <a:rPr lang="hu-HU" smtClean="0"/>
              <a:t>2023. 03. 27.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23C63-7A9F-48EE-A197-4939D82FA3F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95778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B4DA1-D4CE-4E7D-A0E3-E5B8A136AE75}" type="datetimeFigureOut">
              <a:rPr lang="hu-HU" smtClean="0"/>
              <a:t>2023. 03. 27.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23C63-7A9F-48EE-A197-4939D82FA3F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52217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B4DA1-D4CE-4E7D-A0E3-E5B8A136AE75}" type="datetimeFigureOut">
              <a:rPr lang="hu-HU" smtClean="0"/>
              <a:t>2023. 03. 27.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23C63-7A9F-48EE-A197-4939D82FA3F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87834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B4DA1-D4CE-4E7D-A0E3-E5B8A136AE75}" type="datetimeFigureOut">
              <a:rPr lang="hu-HU" smtClean="0"/>
              <a:t>2023. 03. 27.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23C63-7A9F-48EE-A197-4939D82FA3F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83396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B4DA1-D4CE-4E7D-A0E3-E5B8A136AE75}" type="datetimeFigureOut">
              <a:rPr lang="hu-HU" smtClean="0"/>
              <a:t>2023. 03. 27.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23C63-7A9F-48EE-A197-4939D82FA3F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76991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8B4DA1-D4CE-4E7D-A0E3-E5B8A136AE75}" type="datetimeFigureOut">
              <a:rPr lang="hu-HU" smtClean="0"/>
              <a:t>2023. 03. 27.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A23C63-7A9F-48EE-A197-4939D82FA3F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54673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7000" r="-3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2744598" y="155121"/>
            <a:ext cx="2046914" cy="1025271"/>
          </a:xfrm>
        </p:spPr>
        <p:txBody>
          <a:bodyPr>
            <a:normAutofit/>
          </a:bodyPr>
          <a:lstStyle/>
          <a:p>
            <a:pPr algn="ctr"/>
            <a:r>
              <a:rPr lang="hu-HU" sz="4000" dirty="0" smtClean="0"/>
              <a:t>Login</a:t>
            </a:r>
            <a:endParaRPr lang="hu-HU" sz="2400" dirty="0"/>
          </a:p>
        </p:txBody>
      </p:sp>
      <p:sp>
        <p:nvSpPr>
          <p:cNvPr id="5" name="Cím 1"/>
          <p:cNvSpPr txBox="1">
            <a:spLocks/>
          </p:cNvSpPr>
          <p:nvPr/>
        </p:nvSpPr>
        <p:spPr>
          <a:xfrm>
            <a:off x="125136" y="152399"/>
            <a:ext cx="1426128" cy="4278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hu-HU" sz="2000" dirty="0"/>
          </a:p>
        </p:txBody>
      </p:sp>
      <p:sp>
        <p:nvSpPr>
          <p:cNvPr id="8" name="Cím 1"/>
          <p:cNvSpPr txBox="1">
            <a:spLocks/>
          </p:cNvSpPr>
          <p:nvPr/>
        </p:nvSpPr>
        <p:spPr>
          <a:xfrm>
            <a:off x="9262918" y="873853"/>
            <a:ext cx="1012370" cy="4278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hu-HU" sz="2000" dirty="0"/>
          </a:p>
        </p:txBody>
      </p:sp>
      <p:sp>
        <p:nvSpPr>
          <p:cNvPr id="10" name="Tartalom helye 9"/>
          <p:cNvSpPr>
            <a:spLocks noGrp="1"/>
          </p:cNvSpPr>
          <p:nvPr>
            <p:ph idx="1"/>
          </p:nvPr>
        </p:nvSpPr>
        <p:spPr>
          <a:xfrm>
            <a:off x="27519" y="3788995"/>
            <a:ext cx="6157519" cy="1633877"/>
          </a:xfrm>
        </p:spPr>
        <p:txBody>
          <a:bodyPr numCol="2">
            <a:normAutofit/>
          </a:bodyPr>
          <a:lstStyle/>
          <a:p>
            <a:pPr marL="0" indent="0" algn="ctr">
              <a:buNone/>
            </a:pPr>
            <a:r>
              <a:rPr lang="hu-HU" sz="2400" dirty="0" err="1" smtClean="0"/>
              <a:t>User</a:t>
            </a:r>
            <a:r>
              <a:rPr lang="hu-HU" sz="2400" dirty="0" smtClean="0"/>
              <a:t> </a:t>
            </a:r>
            <a:r>
              <a:rPr lang="hu-HU" sz="2400" dirty="0" err="1" smtClean="0"/>
              <a:t>name</a:t>
            </a:r>
            <a:r>
              <a:rPr lang="hu-HU" sz="2400" dirty="0" smtClean="0"/>
              <a:t> / E-mail :</a:t>
            </a:r>
          </a:p>
          <a:p>
            <a:pPr marL="0" indent="0" algn="ctr">
              <a:buNone/>
            </a:pPr>
            <a:endParaRPr lang="hu-HU" sz="2400" dirty="0" smtClean="0"/>
          </a:p>
          <a:p>
            <a:pPr marL="0" indent="0" algn="ctr">
              <a:buNone/>
            </a:pPr>
            <a:r>
              <a:rPr lang="hu-HU" sz="2400" dirty="0" err="1" smtClean="0"/>
              <a:t>Password</a:t>
            </a:r>
            <a:r>
              <a:rPr lang="hu-HU" sz="2400" dirty="0" smtClean="0"/>
              <a:t>:</a:t>
            </a:r>
          </a:p>
        </p:txBody>
      </p:sp>
      <p:sp>
        <p:nvSpPr>
          <p:cNvPr id="12" name="Téglalap 11"/>
          <p:cNvSpPr/>
          <p:nvPr/>
        </p:nvSpPr>
        <p:spPr>
          <a:xfrm>
            <a:off x="3078758" y="4745539"/>
            <a:ext cx="2046914" cy="3872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Téglalap 12"/>
          <p:cNvSpPr/>
          <p:nvPr/>
        </p:nvSpPr>
        <p:spPr>
          <a:xfrm>
            <a:off x="3106279" y="3820759"/>
            <a:ext cx="2046914" cy="3872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18" name="Kép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5221" y="1694575"/>
            <a:ext cx="3520407" cy="3520407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sp>
        <p:nvSpPr>
          <p:cNvPr id="19" name="Cím 1"/>
          <p:cNvSpPr txBox="1">
            <a:spLocks/>
          </p:cNvSpPr>
          <p:nvPr/>
        </p:nvSpPr>
        <p:spPr>
          <a:xfrm>
            <a:off x="3106278" y="5960359"/>
            <a:ext cx="1493240" cy="637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sz="3200" dirty="0" err="1" smtClean="0"/>
              <a:t>Sign</a:t>
            </a:r>
            <a:r>
              <a:rPr lang="hu-HU" sz="3200" dirty="0" smtClean="0"/>
              <a:t> in</a:t>
            </a:r>
            <a:endParaRPr lang="hu-HU" sz="3200" dirty="0"/>
          </a:p>
        </p:txBody>
      </p:sp>
      <p:sp>
        <p:nvSpPr>
          <p:cNvPr id="20" name="Ellipszis 19"/>
          <p:cNvSpPr/>
          <p:nvPr/>
        </p:nvSpPr>
        <p:spPr>
          <a:xfrm>
            <a:off x="4563609" y="6016993"/>
            <a:ext cx="562063" cy="52429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Cím 1"/>
          <p:cNvSpPr txBox="1">
            <a:spLocks/>
          </p:cNvSpPr>
          <p:nvPr/>
        </p:nvSpPr>
        <p:spPr>
          <a:xfrm>
            <a:off x="6697211" y="5960359"/>
            <a:ext cx="1493240" cy="637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sz="3200" dirty="0" err="1" smtClean="0"/>
              <a:t>Sign</a:t>
            </a:r>
            <a:r>
              <a:rPr lang="hu-HU" sz="3200" dirty="0" smtClean="0"/>
              <a:t> </a:t>
            </a:r>
            <a:r>
              <a:rPr lang="hu-HU" sz="3200" dirty="0" err="1" smtClean="0"/>
              <a:t>up</a:t>
            </a:r>
            <a:endParaRPr lang="hu-HU" sz="3200" dirty="0"/>
          </a:p>
        </p:txBody>
      </p:sp>
      <p:sp>
        <p:nvSpPr>
          <p:cNvPr id="22" name="Ellipszis 21"/>
          <p:cNvSpPr/>
          <p:nvPr/>
        </p:nvSpPr>
        <p:spPr>
          <a:xfrm>
            <a:off x="8190451" y="6073628"/>
            <a:ext cx="536895" cy="52429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70954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7000" r="-3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2854609" y="184558"/>
            <a:ext cx="2046914" cy="637563"/>
          </a:xfrm>
        </p:spPr>
        <p:txBody>
          <a:bodyPr>
            <a:noAutofit/>
          </a:bodyPr>
          <a:lstStyle/>
          <a:p>
            <a:r>
              <a:rPr lang="hu-HU" sz="4000" dirty="0" err="1"/>
              <a:t>Sign</a:t>
            </a:r>
            <a:r>
              <a:rPr lang="hu-HU" sz="4000" dirty="0"/>
              <a:t> </a:t>
            </a:r>
            <a:r>
              <a:rPr lang="hu-HU" sz="4000" dirty="0" err="1"/>
              <a:t>up</a:t>
            </a:r>
            <a:endParaRPr lang="hu-HU" sz="4000" dirty="0"/>
          </a:p>
        </p:txBody>
      </p:sp>
      <p:sp>
        <p:nvSpPr>
          <p:cNvPr id="9" name="Tartalom helye 9"/>
          <p:cNvSpPr txBox="1">
            <a:spLocks/>
          </p:cNvSpPr>
          <p:nvPr/>
        </p:nvSpPr>
        <p:spPr>
          <a:xfrm>
            <a:off x="1" y="3145871"/>
            <a:ext cx="6185038" cy="3712129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hu-HU" sz="2400" dirty="0" err="1" smtClean="0"/>
              <a:t>User</a:t>
            </a:r>
            <a:r>
              <a:rPr lang="hu-HU" sz="2400" dirty="0" smtClean="0"/>
              <a:t> </a:t>
            </a:r>
            <a:r>
              <a:rPr lang="hu-HU" sz="2400" dirty="0" err="1" smtClean="0"/>
              <a:t>name</a:t>
            </a:r>
            <a:r>
              <a:rPr lang="hu-HU" sz="2400" dirty="0" smtClean="0"/>
              <a:t>: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hu-HU" sz="2400" dirty="0"/>
          </a:p>
          <a:p>
            <a:pPr marL="0" indent="0" algn="ctr">
              <a:buNone/>
            </a:pPr>
            <a:r>
              <a:rPr lang="hu-HU" sz="2400" dirty="0" smtClean="0"/>
              <a:t>E-mail: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hu-HU" sz="2400" dirty="0" smtClean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hu-HU" sz="2400" dirty="0" err="1" smtClean="0"/>
              <a:t>Password</a:t>
            </a:r>
            <a:r>
              <a:rPr lang="hu-HU" sz="2400" dirty="0" smtClean="0"/>
              <a:t>: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hu-HU" sz="2400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hu-HU" sz="2400" dirty="0" err="1" smtClean="0"/>
              <a:t>Password</a:t>
            </a:r>
            <a:r>
              <a:rPr lang="hu-HU" sz="2400" dirty="0" smtClean="0"/>
              <a:t> again:</a:t>
            </a:r>
            <a:endParaRPr lang="hu-HU" sz="2400" dirty="0"/>
          </a:p>
        </p:txBody>
      </p:sp>
      <p:sp>
        <p:nvSpPr>
          <p:cNvPr id="10" name="Téglalap 9"/>
          <p:cNvSpPr/>
          <p:nvPr/>
        </p:nvSpPr>
        <p:spPr>
          <a:xfrm>
            <a:off x="2854609" y="5918006"/>
            <a:ext cx="2046914" cy="3872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Téglalap 10"/>
          <p:cNvSpPr/>
          <p:nvPr/>
        </p:nvSpPr>
        <p:spPr>
          <a:xfrm>
            <a:off x="2854609" y="5001935"/>
            <a:ext cx="2046914" cy="3872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Téglalap 11"/>
          <p:cNvSpPr/>
          <p:nvPr/>
        </p:nvSpPr>
        <p:spPr>
          <a:xfrm>
            <a:off x="2854609" y="4061941"/>
            <a:ext cx="2046914" cy="3872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Téglalap 12"/>
          <p:cNvSpPr/>
          <p:nvPr/>
        </p:nvSpPr>
        <p:spPr>
          <a:xfrm>
            <a:off x="2854609" y="3216614"/>
            <a:ext cx="2046914" cy="3872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Cím 1"/>
          <p:cNvSpPr txBox="1">
            <a:spLocks/>
          </p:cNvSpPr>
          <p:nvPr/>
        </p:nvSpPr>
        <p:spPr>
          <a:xfrm>
            <a:off x="5984147" y="5792870"/>
            <a:ext cx="1493240" cy="637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sz="3200" dirty="0" err="1" smtClean="0"/>
              <a:t>Sign</a:t>
            </a:r>
            <a:r>
              <a:rPr lang="hu-HU" sz="3200" dirty="0" smtClean="0"/>
              <a:t> </a:t>
            </a:r>
            <a:r>
              <a:rPr lang="hu-HU" sz="3200" dirty="0" err="1" smtClean="0"/>
              <a:t>up</a:t>
            </a:r>
            <a:endParaRPr lang="hu-HU" sz="3200" dirty="0"/>
          </a:p>
        </p:txBody>
      </p:sp>
      <p:sp>
        <p:nvSpPr>
          <p:cNvPr id="15" name="Ellipszis 14"/>
          <p:cNvSpPr/>
          <p:nvPr/>
        </p:nvSpPr>
        <p:spPr>
          <a:xfrm>
            <a:off x="7477387" y="5849504"/>
            <a:ext cx="536895" cy="52429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16" name="Kép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8443" y="1675174"/>
            <a:ext cx="3520407" cy="3520407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788654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églalap 8"/>
          <p:cNvSpPr/>
          <p:nvPr/>
        </p:nvSpPr>
        <p:spPr>
          <a:xfrm>
            <a:off x="6098881" y="2095500"/>
            <a:ext cx="2181225" cy="4572000"/>
          </a:xfrm>
          <a:prstGeom prst="rect">
            <a:avLst/>
          </a:prstGeom>
          <a:solidFill>
            <a:schemeClr val="accent1">
              <a:alpha val="5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Téglalap 7"/>
          <p:cNvSpPr/>
          <p:nvPr/>
        </p:nvSpPr>
        <p:spPr>
          <a:xfrm>
            <a:off x="3450582" y="2082784"/>
            <a:ext cx="2181225" cy="4572000"/>
          </a:xfrm>
          <a:prstGeom prst="rect">
            <a:avLst/>
          </a:prstGeom>
          <a:solidFill>
            <a:schemeClr val="accent1">
              <a:alpha val="5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Téglalap 5"/>
          <p:cNvSpPr/>
          <p:nvPr/>
        </p:nvSpPr>
        <p:spPr>
          <a:xfrm>
            <a:off x="809625" y="2095500"/>
            <a:ext cx="2181225" cy="4572000"/>
          </a:xfrm>
          <a:prstGeom prst="rect">
            <a:avLst/>
          </a:prstGeom>
          <a:solidFill>
            <a:schemeClr val="accent1">
              <a:alpha val="5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Téglalap 4"/>
          <p:cNvSpPr/>
          <p:nvPr/>
        </p:nvSpPr>
        <p:spPr>
          <a:xfrm>
            <a:off x="666750" y="1939886"/>
            <a:ext cx="7898410" cy="4845079"/>
          </a:xfrm>
          <a:prstGeom prst="rect">
            <a:avLst/>
          </a:prstGeom>
          <a:solidFill>
            <a:schemeClr val="accent1">
              <a:alpha val="5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" name="Téglalap 3"/>
          <p:cNvSpPr/>
          <p:nvPr/>
        </p:nvSpPr>
        <p:spPr>
          <a:xfrm>
            <a:off x="2416029" y="385894"/>
            <a:ext cx="6149131" cy="1317071"/>
          </a:xfrm>
          <a:prstGeom prst="rect">
            <a:avLst/>
          </a:prstGeom>
          <a:solidFill>
            <a:schemeClr val="accent1"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2416029" y="365125"/>
            <a:ext cx="6149132" cy="1325563"/>
          </a:xfrm>
        </p:spPr>
        <p:txBody>
          <a:bodyPr>
            <a:normAutofit/>
          </a:bodyPr>
          <a:lstStyle/>
          <a:p>
            <a:pPr algn="ctr"/>
            <a:r>
              <a:rPr lang="hu-HU" sz="3600" dirty="0" smtClean="0"/>
              <a:t>Üdvözlő szöveg a belépéskor</a:t>
            </a:r>
            <a:endParaRPr lang="hu-HU" sz="3600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12507" y="2095500"/>
            <a:ext cx="2178344" cy="4559284"/>
          </a:xfrm>
        </p:spPr>
        <p:txBody>
          <a:bodyPr/>
          <a:lstStyle/>
          <a:p>
            <a:pPr marL="0" indent="0" algn="ctr">
              <a:buNone/>
            </a:pPr>
            <a:r>
              <a:rPr lang="hu-HU" dirty="0" smtClean="0"/>
              <a:t>Napi hírek</a:t>
            </a:r>
            <a:endParaRPr lang="hu-HU" dirty="0"/>
          </a:p>
        </p:txBody>
      </p:sp>
      <p:sp>
        <p:nvSpPr>
          <p:cNvPr id="10" name="Tartalom helye 2"/>
          <p:cNvSpPr txBox="1">
            <a:spLocks/>
          </p:cNvSpPr>
          <p:nvPr/>
        </p:nvSpPr>
        <p:spPr>
          <a:xfrm>
            <a:off x="3445203" y="2082784"/>
            <a:ext cx="2178344" cy="45592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hu-HU" dirty="0" smtClean="0"/>
              <a:t>Heti hírek</a:t>
            </a:r>
            <a:endParaRPr lang="hu-HU" dirty="0"/>
          </a:p>
        </p:txBody>
      </p:sp>
      <p:sp>
        <p:nvSpPr>
          <p:cNvPr id="11" name="Tartalom helye 2"/>
          <p:cNvSpPr txBox="1">
            <a:spLocks/>
          </p:cNvSpPr>
          <p:nvPr/>
        </p:nvSpPr>
        <p:spPr>
          <a:xfrm>
            <a:off x="6101762" y="2082784"/>
            <a:ext cx="2178344" cy="45592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hu-HU" dirty="0"/>
              <a:t>H</a:t>
            </a:r>
            <a:r>
              <a:rPr lang="hu-HU" dirty="0" smtClean="0"/>
              <a:t>avi hírek</a:t>
            </a:r>
            <a:endParaRPr lang="hu-HU" dirty="0"/>
          </a:p>
        </p:txBody>
      </p:sp>
      <p:sp>
        <p:nvSpPr>
          <p:cNvPr id="12" name="Téglalap 11"/>
          <p:cNvSpPr/>
          <p:nvPr/>
        </p:nvSpPr>
        <p:spPr>
          <a:xfrm>
            <a:off x="9310990" y="1939887"/>
            <a:ext cx="2362200" cy="568422"/>
          </a:xfrm>
          <a:prstGeom prst="rect">
            <a:avLst/>
          </a:prstGeom>
          <a:solidFill>
            <a:schemeClr val="accent1"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Téglalap 13"/>
          <p:cNvSpPr/>
          <p:nvPr/>
        </p:nvSpPr>
        <p:spPr>
          <a:xfrm>
            <a:off x="9310990" y="2853764"/>
            <a:ext cx="2362200" cy="568424"/>
          </a:xfrm>
          <a:prstGeom prst="rect">
            <a:avLst/>
          </a:prstGeom>
          <a:solidFill>
            <a:schemeClr val="accent1"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16" name="Tartalom helye 2"/>
          <p:cNvSpPr txBox="1">
            <a:spLocks/>
          </p:cNvSpPr>
          <p:nvPr/>
        </p:nvSpPr>
        <p:spPr>
          <a:xfrm>
            <a:off x="9310990" y="2853764"/>
            <a:ext cx="2362200" cy="4766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hu-HU" dirty="0" smtClean="0"/>
              <a:t>Kereső</a:t>
            </a:r>
            <a:endParaRPr lang="hu-HU" dirty="0"/>
          </a:p>
        </p:txBody>
      </p:sp>
      <p:sp>
        <p:nvSpPr>
          <p:cNvPr id="17" name="Tartalom helye 2"/>
          <p:cNvSpPr txBox="1">
            <a:spLocks/>
          </p:cNvSpPr>
          <p:nvPr/>
        </p:nvSpPr>
        <p:spPr>
          <a:xfrm>
            <a:off x="9235489" y="1939886"/>
            <a:ext cx="2362200" cy="5684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hu-HU" dirty="0" smtClean="0"/>
              <a:t>Login infók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926348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8820148" y="6010144"/>
            <a:ext cx="3114676" cy="6543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 smtClean="0">
                <a:solidFill>
                  <a:schemeClr val="tx1"/>
                </a:solidFill>
              </a:rPr>
              <a:t>Balance</a:t>
            </a:r>
            <a:endParaRPr lang="hu-HU" dirty="0">
              <a:solidFill>
                <a:schemeClr val="tx1"/>
              </a:solidFill>
            </a:endParaRPr>
          </a:p>
        </p:txBody>
      </p:sp>
      <p:sp>
        <p:nvSpPr>
          <p:cNvPr id="23" name="Téglalap 22"/>
          <p:cNvSpPr/>
          <p:nvPr/>
        </p:nvSpPr>
        <p:spPr>
          <a:xfrm>
            <a:off x="8820149" y="1057275"/>
            <a:ext cx="3114676" cy="633411"/>
          </a:xfrm>
          <a:prstGeom prst="rect">
            <a:avLst/>
          </a:prstGeom>
          <a:solidFill>
            <a:schemeClr val="accent1"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" name="Téglalap 23"/>
          <p:cNvSpPr/>
          <p:nvPr/>
        </p:nvSpPr>
        <p:spPr>
          <a:xfrm>
            <a:off x="8820148" y="2300289"/>
            <a:ext cx="3114676" cy="633411"/>
          </a:xfrm>
          <a:prstGeom prst="rect">
            <a:avLst/>
          </a:prstGeom>
          <a:solidFill>
            <a:schemeClr val="accent1"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" name="Téglalap 24"/>
          <p:cNvSpPr/>
          <p:nvPr/>
        </p:nvSpPr>
        <p:spPr>
          <a:xfrm>
            <a:off x="8820148" y="3522744"/>
            <a:ext cx="3114676" cy="633411"/>
          </a:xfrm>
          <a:prstGeom prst="rect">
            <a:avLst/>
          </a:prstGeom>
          <a:solidFill>
            <a:schemeClr val="accent1"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" name="Téglalap 25"/>
          <p:cNvSpPr/>
          <p:nvPr/>
        </p:nvSpPr>
        <p:spPr>
          <a:xfrm>
            <a:off x="8820148" y="4767286"/>
            <a:ext cx="3114676" cy="633411"/>
          </a:xfrm>
          <a:prstGeom prst="rect">
            <a:avLst/>
          </a:prstGeom>
          <a:solidFill>
            <a:schemeClr val="accent1"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Téglalap 21"/>
          <p:cNvSpPr/>
          <p:nvPr/>
        </p:nvSpPr>
        <p:spPr>
          <a:xfrm>
            <a:off x="4798217" y="2684543"/>
            <a:ext cx="3348038" cy="1471612"/>
          </a:xfrm>
          <a:prstGeom prst="rect">
            <a:avLst/>
          </a:prstGeom>
          <a:solidFill>
            <a:schemeClr val="accent1">
              <a:alpha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Téglalap 20"/>
          <p:cNvSpPr/>
          <p:nvPr/>
        </p:nvSpPr>
        <p:spPr>
          <a:xfrm>
            <a:off x="4798217" y="5197636"/>
            <a:ext cx="3348038" cy="1471612"/>
          </a:xfrm>
          <a:prstGeom prst="rect">
            <a:avLst/>
          </a:prstGeom>
          <a:solidFill>
            <a:schemeClr val="accent1">
              <a:alpha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Téglalap 10"/>
          <p:cNvSpPr/>
          <p:nvPr/>
        </p:nvSpPr>
        <p:spPr>
          <a:xfrm>
            <a:off x="4798217" y="129505"/>
            <a:ext cx="3348038" cy="1471612"/>
          </a:xfrm>
          <a:prstGeom prst="rect">
            <a:avLst/>
          </a:prstGeom>
          <a:solidFill>
            <a:schemeClr val="accent1">
              <a:alpha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Téglalap 5"/>
          <p:cNvSpPr/>
          <p:nvPr/>
        </p:nvSpPr>
        <p:spPr>
          <a:xfrm>
            <a:off x="10915650" y="171450"/>
            <a:ext cx="1019175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Téglalap 1"/>
          <p:cNvSpPr/>
          <p:nvPr/>
        </p:nvSpPr>
        <p:spPr>
          <a:xfrm>
            <a:off x="8820149" y="171450"/>
            <a:ext cx="1990725" cy="476250"/>
          </a:xfrm>
          <a:prstGeom prst="rect">
            <a:avLst/>
          </a:prstGeom>
          <a:solidFill>
            <a:schemeClr val="accent1">
              <a:alpha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0915650" y="171450"/>
            <a:ext cx="1019175" cy="3810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hu-HU" sz="2000" dirty="0" smtClean="0"/>
              <a:t>Logout</a:t>
            </a:r>
            <a:endParaRPr lang="hu-HU" sz="2000" dirty="0"/>
          </a:p>
        </p:txBody>
      </p:sp>
      <p:sp>
        <p:nvSpPr>
          <p:cNvPr id="8" name="Tartalom helye 2"/>
          <p:cNvSpPr txBox="1">
            <a:spLocks/>
          </p:cNvSpPr>
          <p:nvPr/>
        </p:nvSpPr>
        <p:spPr>
          <a:xfrm>
            <a:off x="8820149" y="171450"/>
            <a:ext cx="1990725" cy="476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hu-HU" sz="2000" dirty="0" smtClean="0"/>
              <a:t>Vissza a </a:t>
            </a:r>
            <a:r>
              <a:rPr lang="hu-HU" sz="2000" dirty="0" err="1" smtClean="0"/>
              <a:t>főoldalra</a:t>
            </a:r>
            <a:endParaRPr lang="hu-HU" sz="2000" dirty="0"/>
          </a:p>
        </p:txBody>
      </p:sp>
      <p:sp>
        <p:nvSpPr>
          <p:cNvPr id="9" name="Téglalap 8"/>
          <p:cNvSpPr/>
          <p:nvPr/>
        </p:nvSpPr>
        <p:spPr>
          <a:xfrm>
            <a:off x="247650" y="171450"/>
            <a:ext cx="3228975" cy="6497798"/>
          </a:xfrm>
          <a:prstGeom prst="rect">
            <a:avLst/>
          </a:prstGeom>
          <a:solidFill>
            <a:schemeClr val="accent1">
              <a:alpha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Tartalom helye 2"/>
          <p:cNvSpPr txBox="1">
            <a:spLocks/>
          </p:cNvSpPr>
          <p:nvPr/>
        </p:nvSpPr>
        <p:spPr>
          <a:xfrm>
            <a:off x="247650" y="171450"/>
            <a:ext cx="3228975" cy="55245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hu-HU" sz="2000" dirty="0" smtClean="0"/>
              <a:t>Profil infók</a:t>
            </a:r>
            <a:endParaRPr lang="hu-HU" sz="2000" dirty="0"/>
          </a:p>
        </p:txBody>
      </p:sp>
      <p:sp>
        <p:nvSpPr>
          <p:cNvPr id="14" name="Tartalom helye 2"/>
          <p:cNvSpPr txBox="1">
            <a:spLocks/>
          </p:cNvSpPr>
          <p:nvPr/>
        </p:nvSpPr>
        <p:spPr>
          <a:xfrm>
            <a:off x="4798217" y="173830"/>
            <a:ext cx="3348038" cy="14692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hu-HU" sz="2000" dirty="0" err="1" smtClean="0"/>
              <a:t>Eut</a:t>
            </a:r>
            <a:endParaRPr lang="hu-HU" sz="2000" dirty="0" smtClean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hu-HU" sz="2000" dirty="0" err="1" smtClean="0"/>
              <a:t>value</a:t>
            </a:r>
            <a:endParaRPr lang="hu-HU" sz="2000" dirty="0"/>
          </a:p>
        </p:txBody>
      </p:sp>
      <p:sp>
        <p:nvSpPr>
          <p:cNvPr id="15" name="Tartalom helye 2"/>
          <p:cNvSpPr txBox="1">
            <a:spLocks/>
          </p:cNvSpPr>
          <p:nvPr/>
        </p:nvSpPr>
        <p:spPr>
          <a:xfrm>
            <a:off x="4798217" y="2669381"/>
            <a:ext cx="3348038" cy="1471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hu-HU" sz="2000" dirty="0" err="1" smtClean="0"/>
              <a:t>Rating</a:t>
            </a:r>
            <a:endParaRPr lang="hu-HU" sz="2000" dirty="0"/>
          </a:p>
        </p:txBody>
      </p:sp>
      <p:sp>
        <p:nvSpPr>
          <p:cNvPr id="16" name="Tartalom helye 2"/>
          <p:cNvSpPr txBox="1">
            <a:spLocks/>
          </p:cNvSpPr>
          <p:nvPr/>
        </p:nvSpPr>
        <p:spPr>
          <a:xfrm>
            <a:off x="4798217" y="5197635"/>
            <a:ext cx="3348038" cy="14668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hu-HU" sz="2000" dirty="0"/>
              <a:t>M</a:t>
            </a:r>
            <a:r>
              <a:rPr lang="hu-HU" sz="2000" dirty="0" smtClean="0"/>
              <a:t>utatók</a:t>
            </a:r>
            <a:endParaRPr lang="hu-HU" sz="2000" dirty="0"/>
          </a:p>
        </p:txBody>
      </p:sp>
      <p:sp>
        <p:nvSpPr>
          <p:cNvPr id="17" name="Tartalom helye 2"/>
          <p:cNvSpPr txBox="1">
            <a:spLocks/>
          </p:cNvSpPr>
          <p:nvPr/>
        </p:nvSpPr>
        <p:spPr>
          <a:xfrm>
            <a:off x="8820148" y="4767285"/>
            <a:ext cx="3114676" cy="6334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hu-HU" sz="2000" dirty="0" smtClean="0"/>
              <a:t>SEZ</a:t>
            </a:r>
            <a:endParaRPr lang="hu-HU" sz="2000" dirty="0"/>
          </a:p>
        </p:txBody>
      </p:sp>
      <p:sp>
        <p:nvSpPr>
          <p:cNvPr id="18" name="Tartalom helye 2"/>
          <p:cNvSpPr txBox="1">
            <a:spLocks/>
          </p:cNvSpPr>
          <p:nvPr/>
        </p:nvSpPr>
        <p:spPr>
          <a:xfrm>
            <a:off x="8820148" y="1057274"/>
            <a:ext cx="3114677" cy="6334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hu-HU" sz="2000" dirty="0" smtClean="0"/>
              <a:t>Keresés</a:t>
            </a:r>
          </a:p>
        </p:txBody>
      </p:sp>
      <p:sp>
        <p:nvSpPr>
          <p:cNvPr id="19" name="Tartalom helye 2"/>
          <p:cNvSpPr txBox="1">
            <a:spLocks/>
          </p:cNvSpPr>
          <p:nvPr/>
        </p:nvSpPr>
        <p:spPr>
          <a:xfrm>
            <a:off x="8820148" y="2300288"/>
            <a:ext cx="3114677" cy="633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hu-HU" sz="2000" dirty="0" err="1" smtClean="0"/>
              <a:t>income</a:t>
            </a:r>
            <a:endParaRPr lang="hu-HU" sz="2000" dirty="0"/>
          </a:p>
        </p:txBody>
      </p:sp>
      <p:sp>
        <p:nvSpPr>
          <p:cNvPr id="20" name="Tartalom helye 2"/>
          <p:cNvSpPr txBox="1">
            <a:spLocks/>
          </p:cNvSpPr>
          <p:nvPr/>
        </p:nvSpPr>
        <p:spPr>
          <a:xfrm>
            <a:off x="8820148" y="3515733"/>
            <a:ext cx="3114676" cy="631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hu-HU" sz="2000" dirty="0" smtClean="0"/>
              <a:t>Cash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hu-HU" sz="2000" dirty="0"/>
          </a:p>
        </p:txBody>
      </p:sp>
      <p:sp>
        <p:nvSpPr>
          <p:cNvPr id="27" name="Tartalom helye 2"/>
          <p:cNvSpPr txBox="1">
            <a:spLocks/>
          </p:cNvSpPr>
          <p:nvPr/>
        </p:nvSpPr>
        <p:spPr>
          <a:xfrm>
            <a:off x="8820148" y="4970608"/>
            <a:ext cx="3114676" cy="6334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hu-HU" sz="2000" dirty="0"/>
          </a:p>
        </p:txBody>
      </p:sp>
    </p:spTree>
    <p:extLst>
      <p:ext uri="{BB962C8B-B14F-4D97-AF65-F5344CB8AC3E}">
        <p14:creationId xmlns:p14="http://schemas.microsoft.com/office/powerpoint/2010/main" val="36180150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54</Words>
  <Application>Microsoft Office PowerPoint</Application>
  <PresentationFormat>Szélesvásznú</PresentationFormat>
  <Paragraphs>33</Paragraphs>
  <Slides>4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Office-téma</vt:lpstr>
      <vt:lpstr>Login</vt:lpstr>
      <vt:lpstr>Sign up</vt:lpstr>
      <vt:lpstr>Üdvözlő szöveg a belépéskor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Login</dc:title>
  <dc:creator>D. Tóth Gyula Bátor</dc:creator>
  <cp:lastModifiedBy>D. Tóth Gyula Bátor</cp:lastModifiedBy>
  <cp:revision>17</cp:revision>
  <dcterms:created xsi:type="dcterms:W3CDTF">2023-03-13T13:26:35Z</dcterms:created>
  <dcterms:modified xsi:type="dcterms:W3CDTF">2023-03-27T12:47:16Z</dcterms:modified>
</cp:coreProperties>
</file>