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90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2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32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3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8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48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7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2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83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39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99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4DA1-D4CE-4E7D-A0E3-E5B8A136AE75}" type="datetimeFigureOut">
              <a:rPr lang="hu-HU" smtClean="0"/>
              <a:t>2023. 03. 18.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3C63-7A9F-48EE-A197-4939D82FA3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67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4598" y="155121"/>
            <a:ext cx="2046914" cy="1025271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Login</a:t>
            </a:r>
            <a:endParaRPr lang="hu-HU" sz="2400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125136" y="152399"/>
            <a:ext cx="1426128" cy="42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20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9262918" y="873853"/>
            <a:ext cx="1012370" cy="42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u-HU" sz="2000" dirty="0"/>
          </a:p>
        </p:txBody>
      </p:sp>
      <p:sp>
        <p:nvSpPr>
          <p:cNvPr id="10" name="Tartalom helye 9"/>
          <p:cNvSpPr>
            <a:spLocks noGrp="1"/>
          </p:cNvSpPr>
          <p:nvPr>
            <p:ph idx="1"/>
          </p:nvPr>
        </p:nvSpPr>
        <p:spPr>
          <a:xfrm>
            <a:off x="27519" y="3788995"/>
            <a:ext cx="6157519" cy="1633877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name</a:t>
            </a:r>
            <a:r>
              <a:rPr lang="hu-HU" sz="2400" dirty="0" smtClean="0"/>
              <a:t> / E-mail :</a:t>
            </a:r>
          </a:p>
          <a:p>
            <a:pPr marL="0" indent="0" algn="ctr">
              <a:buNone/>
            </a:pPr>
            <a:endParaRPr lang="hu-HU" sz="2400" dirty="0" smtClean="0"/>
          </a:p>
          <a:p>
            <a:pPr marL="0" indent="0" algn="ctr"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:</a:t>
            </a:r>
          </a:p>
        </p:txBody>
      </p:sp>
      <p:sp>
        <p:nvSpPr>
          <p:cNvPr id="12" name="Téglalap 11"/>
          <p:cNvSpPr/>
          <p:nvPr/>
        </p:nvSpPr>
        <p:spPr>
          <a:xfrm>
            <a:off x="3078758" y="4745539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3106279" y="3820759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21" y="1694575"/>
            <a:ext cx="3520407" cy="352040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9" name="Cím 1"/>
          <p:cNvSpPr txBox="1">
            <a:spLocks/>
          </p:cNvSpPr>
          <p:nvPr/>
        </p:nvSpPr>
        <p:spPr>
          <a:xfrm>
            <a:off x="3106278" y="5960359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in</a:t>
            </a:r>
            <a:endParaRPr lang="hu-HU" sz="3200" dirty="0"/>
          </a:p>
        </p:txBody>
      </p:sp>
      <p:sp>
        <p:nvSpPr>
          <p:cNvPr id="20" name="Ellipszis 19"/>
          <p:cNvSpPr/>
          <p:nvPr/>
        </p:nvSpPr>
        <p:spPr>
          <a:xfrm>
            <a:off x="4563609" y="6016993"/>
            <a:ext cx="562063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Cím 1"/>
          <p:cNvSpPr txBox="1">
            <a:spLocks/>
          </p:cNvSpPr>
          <p:nvPr/>
        </p:nvSpPr>
        <p:spPr>
          <a:xfrm>
            <a:off x="6697211" y="5960359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</a:t>
            </a:r>
            <a:r>
              <a:rPr lang="hu-HU" sz="3200" dirty="0" err="1" smtClean="0"/>
              <a:t>up</a:t>
            </a:r>
            <a:endParaRPr lang="hu-HU" sz="3200" dirty="0"/>
          </a:p>
        </p:txBody>
      </p:sp>
      <p:sp>
        <p:nvSpPr>
          <p:cNvPr id="22" name="Ellipszis 21"/>
          <p:cNvSpPr/>
          <p:nvPr/>
        </p:nvSpPr>
        <p:spPr>
          <a:xfrm>
            <a:off x="8190451" y="6073628"/>
            <a:ext cx="536895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95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54609" y="184558"/>
            <a:ext cx="2046914" cy="637563"/>
          </a:xfrm>
        </p:spPr>
        <p:txBody>
          <a:bodyPr>
            <a:noAutofit/>
          </a:bodyPr>
          <a:lstStyle/>
          <a:p>
            <a:r>
              <a:rPr lang="hu-HU" sz="4000" dirty="0" err="1"/>
              <a:t>Sign</a:t>
            </a:r>
            <a:r>
              <a:rPr lang="hu-HU" sz="4000" dirty="0"/>
              <a:t> </a:t>
            </a:r>
            <a:r>
              <a:rPr lang="hu-HU" sz="4000" dirty="0" err="1"/>
              <a:t>up</a:t>
            </a:r>
            <a:endParaRPr lang="hu-HU" sz="4000" dirty="0"/>
          </a:p>
        </p:txBody>
      </p:sp>
      <p:sp>
        <p:nvSpPr>
          <p:cNvPr id="9" name="Tartalom helye 9"/>
          <p:cNvSpPr txBox="1">
            <a:spLocks/>
          </p:cNvSpPr>
          <p:nvPr/>
        </p:nvSpPr>
        <p:spPr>
          <a:xfrm>
            <a:off x="1" y="3145871"/>
            <a:ext cx="6185038" cy="371212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  <a:r>
              <a:rPr lang="hu-HU" sz="2400" dirty="0" err="1" smtClean="0"/>
              <a:t>name</a:t>
            </a:r>
            <a:r>
              <a:rPr lang="hu-HU" sz="2400" dirty="0" smtClean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/>
          </a:p>
          <a:p>
            <a:pPr marL="0" indent="0" algn="ctr">
              <a:buNone/>
            </a:pPr>
            <a:r>
              <a:rPr lang="hu-HU" sz="2400" dirty="0" smtClean="0"/>
              <a:t>E-mail: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400" dirty="0" err="1" smtClean="0"/>
              <a:t>Password</a:t>
            </a:r>
            <a:r>
              <a:rPr lang="hu-HU" sz="2400" dirty="0" smtClean="0"/>
              <a:t> again:</a:t>
            </a:r>
            <a:endParaRPr lang="hu-HU" sz="2400" dirty="0"/>
          </a:p>
        </p:txBody>
      </p:sp>
      <p:sp>
        <p:nvSpPr>
          <p:cNvPr id="10" name="Téglalap 9"/>
          <p:cNvSpPr/>
          <p:nvPr/>
        </p:nvSpPr>
        <p:spPr>
          <a:xfrm>
            <a:off x="2854609" y="5918006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2854609" y="5001935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854609" y="4061941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854609" y="3216614"/>
            <a:ext cx="2046914" cy="387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5984147" y="5792870"/>
            <a:ext cx="1493240" cy="637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Sign</a:t>
            </a:r>
            <a:r>
              <a:rPr lang="hu-HU" sz="3200" dirty="0" smtClean="0"/>
              <a:t> </a:t>
            </a:r>
            <a:r>
              <a:rPr lang="hu-HU" sz="3200" dirty="0" err="1" smtClean="0"/>
              <a:t>up</a:t>
            </a:r>
            <a:endParaRPr lang="hu-HU" sz="3200" dirty="0"/>
          </a:p>
        </p:txBody>
      </p:sp>
      <p:sp>
        <p:nvSpPr>
          <p:cNvPr id="15" name="Ellipszis 14"/>
          <p:cNvSpPr/>
          <p:nvPr/>
        </p:nvSpPr>
        <p:spPr>
          <a:xfrm>
            <a:off x="7477387" y="5849504"/>
            <a:ext cx="536895" cy="5242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43" y="1675174"/>
            <a:ext cx="3520407" cy="352040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6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6098881" y="2095500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3450582" y="2082784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809625" y="2095500"/>
            <a:ext cx="2181225" cy="457200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666750" y="1939886"/>
            <a:ext cx="7898410" cy="4845079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2416029" y="385894"/>
            <a:ext cx="6149131" cy="1317071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16029" y="365125"/>
            <a:ext cx="6149132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 smtClean="0"/>
              <a:t>Üdvözlő szöveg a belépéskor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507" y="2095500"/>
            <a:ext cx="2178344" cy="4559284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Napi hírek</a:t>
            </a:r>
            <a:endParaRPr lang="hu-HU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3445203" y="2082784"/>
            <a:ext cx="2178344" cy="45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Heti hírek</a:t>
            </a:r>
            <a:endParaRPr lang="hu-HU" dirty="0"/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6101762" y="2082784"/>
            <a:ext cx="2178344" cy="455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/>
              <a:t>H</a:t>
            </a:r>
            <a:r>
              <a:rPr lang="hu-HU" dirty="0" smtClean="0"/>
              <a:t>avi hírek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9310990" y="1939886"/>
            <a:ext cx="2362200" cy="1176337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9310990" y="3660696"/>
            <a:ext cx="2362200" cy="1176337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artalom helye 2"/>
          <p:cNvSpPr txBox="1">
            <a:spLocks/>
          </p:cNvSpPr>
          <p:nvPr/>
        </p:nvSpPr>
        <p:spPr>
          <a:xfrm>
            <a:off x="9310990" y="3660695"/>
            <a:ext cx="2362200" cy="117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u-HU" dirty="0"/>
          </a:p>
        </p:txBody>
      </p:sp>
      <p:sp>
        <p:nvSpPr>
          <p:cNvPr id="17" name="Tartalom helye 2"/>
          <p:cNvSpPr txBox="1">
            <a:spLocks/>
          </p:cNvSpPr>
          <p:nvPr/>
        </p:nvSpPr>
        <p:spPr>
          <a:xfrm>
            <a:off x="9310990" y="1939886"/>
            <a:ext cx="2362200" cy="117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Login infók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634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8820148" y="5044178"/>
            <a:ext cx="3114676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Balance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3" name="Téglalap 22"/>
          <p:cNvSpPr/>
          <p:nvPr/>
        </p:nvSpPr>
        <p:spPr>
          <a:xfrm>
            <a:off x="8820149" y="1057275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8820149" y="2035970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8820149" y="3026010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8820149" y="3993360"/>
            <a:ext cx="3114676" cy="633411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4798217" y="2181225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4798217" y="4224338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4798217" y="171450"/>
            <a:ext cx="3348038" cy="147161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0915650" y="171450"/>
            <a:ext cx="1019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/>
          <p:cNvSpPr/>
          <p:nvPr/>
        </p:nvSpPr>
        <p:spPr>
          <a:xfrm>
            <a:off x="8820149" y="171450"/>
            <a:ext cx="1990725" cy="47625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15650" y="171450"/>
            <a:ext cx="1019175" cy="38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smtClean="0"/>
              <a:t>Logout</a:t>
            </a:r>
            <a:endParaRPr lang="hu-HU" sz="2000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8820149" y="171450"/>
            <a:ext cx="1990725" cy="47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Vissza a </a:t>
            </a:r>
            <a:r>
              <a:rPr lang="hu-HU" sz="2000" dirty="0" err="1" smtClean="0"/>
              <a:t>főoldalra</a:t>
            </a:r>
            <a:endParaRPr lang="hu-HU" sz="2000" dirty="0"/>
          </a:p>
        </p:txBody>
      </p:sp>
      <p:sp>
        <p:nvSpPr>
          <p:cNvPr id="9" name="Téglalap 8"/>
          <p:cNvSpPr/>
          <p:nvPr/>
        </p:nvSpPr>
        <p:spPr>
          <a:xfrm>
            <a:off x="247650" y="171450"/>
            <a:ext cx="3228975" cy="552450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247650" y="171450"/>
            <a:ext cx="3228975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Profil infók</a:t>
            </a:r>
            <a:endParaRPr lang="hu-HU" sz="2000" dirty="0"/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4798217" y="173830"/>
            <a:ext cx="3348038" cy="146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Eut</a:t>
            </a:r>
            <a:endParaRPr lang="hu-HU" sz="2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value</a:t>
            </a:r>
            <a:endParaRPr lang="hu-HU" sz="2000" dirty="0"/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4798217" y="2181223"/>
            <a:ext cx="3348038" cy="147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Rating</a:t>
            </a:r>
            <a:endParaRPr lang="hu-HU" sz="2000" dirty="0"/>
          </a:p>
        </p:txBody>
      </p:sp>
      <p:sp>
        <p:nvSpPr>
          <p:cNvPr id="16" name="Tartalom helye 2"/>
          <p:cNvSpPr txBox="1">
            <a:spLocks/>
          </p:cNvSpPr>
          <p:nvPr/>
        </p:nvSpPr>
        <p:spPr>
          <a:xfrm>
            <a:off x="4798217" y="4229100"/>
            <a:ext cx="3348038" cy="146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/>
              <a:t>M</a:t>
            </a:r>
            <a:r>
              <a:rPr lang="hu-HU" sz="2000" dirty="0" smtClean="0"/>
              <a:t>utatók</a:t>
            </a:r>
            <a:endParaRPr lang="hu-HU" sz="2000" dirty="0"/>
          </a:p>
        </p:txBody>
      </p:sp>
      <p:sp>
        <p:nvSpPr>
          <p:cNvPr id="17" name="Tartalom helye 2"/>
          <p:cNvSpPr txBox="1">
            <a:spLocks/>
          </p:cNvSpPr>
          <p:nvPr/>
        </p:nvSpPr>
        <p:spPr>
          <a:xfrm>
            <a:off x="8820148" y="3991604"/>
            <a:ext cx="3114676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smtClean="0"/>
              <a:t>SEZ</a:t>
            </a:r>
            <a:endParaRPr lang="hu-HU" sz="2000" dirty="0"/>
          </a:p>
        </p:txBody>
      </p:sp>
      <p:sp>
        <p:nvSpPr>
          <p:cNvPr id="18" name="Tartalom helye 2"/>
          <p:cNvSpPr txBox="1">
            <a:spLocks/>
          </p:cNvSpPr>
          <p:nvPr/>
        </p:nvSpPr>
        <p:spPr>
          <a:xfrm>
            <a:off x="8820148" y="1057274"/>
            <a:ext cx="3114677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Keresés</a:t>
            </a:r>
          </a:p>
        </p:txBody>
      </p:sp>
      <p:sp>
        <p:nvSpPr>
          <p:cNvPr id="19" name="Tartalom helye 2"/>
          <p:cNvSpPr txBox="1">
            <a:spLocks/>
          </p:cNvSpPr>
          <p:nvPr/>
        </p:nvSpPr>
        <p:spPr>
          <a:xfrm>
            <a:off x="8820148" y="2035969"/>
            <a:ext cx="3114677" cy="63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err="1" smtClean="0"/>
              <a:t>income</a:t>
            </a:r>
            <a:endParaRPr lang="hu-HU" sz="2000" dirty="0"/>
          </a:p>
        </p:txBody>
      </p:sp>
      <p:sp>
        <p:nvSpPr>
          <p:cNvPr id="20" name="Tartalom helye 2"/>
          <p:cNvSpPr txBox="1">
            <a:spLocks/>
          </p:cNvSpPr>
          <p:nvPr/>
        </p:nvSpPr>
        <p:spPr>
          <a:xfrm>
            <a:off x="8820149" y="3027199"/>
            <a:ext cx="3114676" cy="63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2000" dirty="0" smtClean="0"/>
              <a:t>Cash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000" dirty="0"/>
          </a:p>
        </p:txBody>
      </p:sp>
      <p:sp>
        <p:nvSpPr>
          <p:cNvPr id="27" name="Tartalom helye 2"/>
          <p:cNvSpPr txBox="1">
            <a:spLocks/>
          </p:cNvSpPr>
          <p:nvPr/>
        </p:nvSpPr>
        <p:spPr>
          <a:xfrm>
            <a:off x="8820148" y="4970608"/>
            <a:ext cx="3114676" cy="63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618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53</Words>
  <Application>Microsoft Office PowerPoint</Application>
  <PresentationFormat>Szélesvásznú</PresentationFormat>
  <Paragraphs>32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Login</vt:lpstr>
      <vt:lpstr>Sign up</vt:lpstr>
      <vt:lpstr>Üdvözlő szöveg a belépéskor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D. Tóth Gyula Bátor</dc:creator>
  <cp:lastModifiedBy>D. Tóth Gyula Bátor</cp:lastModifiedBy>
  <cp:revision>15</cp:revision>
  <dcterms:created xsi:type="dcterms:W3CDTF">2023-03-13T13:26:35Z</dcterms:created>
  <dcterms:modified xsi:type="dcterms:W3CDTF">2023-03-18T00:55:56Z</dcterms:modified>
</cp:coreProperties>
</file>