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8F77-227C-4B46-9EF6-06566ED5E471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8C7-AD4D-42D7-92ED-2AE52C290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67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8F77-227C-4B46-9EF6-06566ED5E471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8C7-AD4D-42D7-92ED-2AE52C290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1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8F77-227C-4B46-9EF6-06566ED5E471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8C7-AD4D-42D7-92ED-2AE52C290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88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8F77-227C-4B46-9EF6-06566ED5E471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8C7-AD4D-42D7-92ED-2AE52C290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21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8F77-227C-4B46-9EF6-06566ED5E471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8C7-AD4D-42D7-92ED-2AE52C290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0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8F77-227C-4B46-9EF6-06566ED5E471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8C7-AD4D-42D7-92ED-2AE52C290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72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8F77-227C-4B46-9EF6-06566ED5E471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8C7-AD4D-42D7-92ED-2AE52C290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73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8F77-227C-4B46-9EF6-06566ED5E471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8C7-AD4D-42D7-92ED-2AE52C290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23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8F77-227C-4B46-9EF6-06566ED5E471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8C7-AD4D-42D7-92ED-2AE52C290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8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8F77-227C-4B46-9EF6-06566ED5E471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8C7-AD4D-42D7-92ED-2AE52C290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65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8F77-227C-4B46-9EF6-06566ED5E471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8C7-AD4D-42D7-92ED-2AE52C290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67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8F77-227C-4B46-9EF6-06566ED5E471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B08C7-AD4D-42D7-92ED-2AE52C290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529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3528392"/>
          </a:xfrm>
        </p:spPr>
        <p:txBody>
          <a:bodyPr>
            <a:normAutofit/>
          </a:bodyPr>
          <a:lstStyle/>
          <a:p>
            <a:r>
              <a:rPr lang="ru-RU" sz="9600" dirty="0" smtClean="0">
                <a:solidFill>
                  <a:srgbClr val="47FF00"/>
                </a:solidFill>
                <a:latin typeface="HACKED" panose="02000500000000000000" pitchFamily="2" charset="0"/>
              </a:rPr>
              <a:t>3</a:t>
            </a:r>
            <a:r>
              <a:rPr lang="en-US" sz="9600" dirty="0" smtClean="0">
                <a:solidFill>
                  <a:srgbClr val="47FF00"/>
                </a:solidFill>
                <a:latin typeface="HACKED" panose="02000500000000000000" pitchFamily="2" charset="0"/>
              </a:rPr>
              <a:t>.14 Click</a:t>
            </a:r>
            <a:endParaRPr lang="ru-RU" sz="96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4293096"/>
            <a:ext cx="6400800" cy="1752600"/>
          </a:xfrm>
        </p:spPr>
        <p:txBody>
          <a:bodyPr/>
          <a:lstStyle/>
          <a:p>
            <a:r>
              <a:rPr lang="en-US" dirty="0" err="1" smtClean="0">
                <a:solidFill>
                  <a:srgbClr val="47FF00"/>
                </a:solidFill>
                <a:latin typeface="HACKED" panose="02000500000000000000" pitchFamily="2" charset="0"/>
              </a:rPr>
              <a:t>Laikhtman</a:t>
            </a:r>
            <a:r>
              <a:rPr lang="en-US" dirty="0" smtClean="0">
                <a:solidFill>
                  <a:srgbClr val="47FF00"/>
                </a:solidFill>
                <a:latin typeface="HACKED" panose="02000500000000000000" pitchFamily="2" charset="0"/>
              </a:rPr>
              <a:t> Vlad</a:t>
            </a:r>
            <a:br>
              <a:rPr lang="en-US" dirty="0" smtClean="0">
                <a:solidFill>
                  <a:srgbClr val="47FF00"/>
                </a:solidFill>
                <a:latin typeface="HACKED" panose="02000500000000000000" pitchFamily="2" charset="0"/>
              </a:rPr>
            </a:br>
            <a:r>
              <a:rPr lang="en-US" dirty="0" smtClean="0">
                <a:solidFill>
                  <a:srgbClr val="47FF00"/>
                </a:solidFill>
                <a:latin typeface="HACKED" panose="02000500000000000000" pitchFamily="2" charset="0"/>
              </a:rPr>
              <a:t>Georgy </a:t>
            </a:r>
            <a:r>
              <a:rPr lang="en-US" dirty="0" err="1" smtClean="0">
                <a:solidFill>
                  <a:srgbClr val="47FF00"/>
                </a:solidFill>
                <a:latin typeface="HACKED" panose="02000500000000000000" pitchFamily="2" charset="0"/>
              </a:rPr>
              <a:t>Sokolov</a:t>
            </a:r>
            <a:endParaRPr lang="ru-RU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30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Создаем баги…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12560" y="2059454"/>
            <a:ext cx="8229600" cy="4525963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3203848" y="2757498"/>
            <a:ext cx="2543581" cy="2342421"/>
            <a:chOff x="3702794" y="2571310"/>
            <a:chExt cx="1013222" cy="933091"/>
          </a:xfrm>
        </p:grpSpPr>
        <p:sp>
          <p:nvSpPr>
            <p:cNvPr id="5" name="Овал 4"/>
            <p:cNvSpPr/>
            <p:nvPr/>
          </p:nvSpPr>
          <p:spPr>
            <a:xfrm>
              <a:off x="3702794" y="2906663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904954" y="257131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4427984" y="2889151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 rot="19318891">
              <a:off x="4251130" y="257131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 rot="19318891">
              <a:off x="4251129" y="3216369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 rot="19318891">
              <a:off x="3904952" y="3205393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" name="Овал 12"/>
          <p:cNvSpPr/>
          <p:nvPr/>
        </p:nvSpPr>
        <p:spPr>
          <a:xfrm>
            <a:off x="166823" y="222386"/>
            <a:ext cx="2088232" cy="170970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1044166" y="4120398"/>
            <a:ext cx="720080" cy="11336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588224" y="1052736"/>
            <a:ext cx="2304256" cy="221375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444208" y="3960900"/>
            <a:ext cx="1944216" cy="2329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1601809" y="2159614"/>
            <a:ext cx="1402808" cy="15985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1331640" y="5517232"/>
            <a:ext cx="2088232" cy="12056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4833706" y="1427984"/>
            <a:ext cx="1231425" cy="100820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024357" y="5013176"/>
            <a:ext cx="944996" cy="16345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19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костыли…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12560" y="2059454"/>
            <a:ext cx="8229600" cy="4525963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 rot="900000">
            <a:off x="3203848" y="2757498"/>
            <a:ext cx="2543581" cy="2342421"/>
            <a:chOff x="3702794" y="2571310"/>
            <a:chExt cx="1013222" cy="933091"/>
          </a:xfrm>
        </p:grpSpPr>
        <p:sp>
          <p:nvSpPr>
            <p:cNvPr id="5" name="Овал 4"/>
            <p:cNvSpPr/>
            <p:nvPr/>
          </p:nvSpPr>
          <p:spPr>
            <a:xfrm>
              <a:off x="3702794" y="2906663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904954" y="257131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4427984" y="2889151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 rot="19318891">
              <a:off x="4251130" y="257131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 rot="19318891">
              <a:off x="4251129" y="3216369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 rot="19318891">
              <a:off x="3904952" y="3205393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" name="Овал 12"/>
          <p:cNvSpPr/>
          <p:nvPr/>
        </p:nvSpPr>
        <p:spPr>
          <a:xfrm>
            <a:off x="166823" y="222386"/>
            <a:ext cx="2088232" cy="170970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1044166" y="4120398"/>
            <a:ext cx="720080" cy="11336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588224" y="1052736"/>
            <a:ext cx="2304256" cy="221375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444208" y="3960900"/>
            <a:ext cx="1944216" cy="2329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1601809" y="2159614"/>
            <a:ext cx="1402808" cy="15985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1331640" y="5517232"/>
            <a:ext cx="2088232" cy="12056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4833706" y="1427984"/>
            <a:ext cx="1231425" cy="100820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024357" y="5013176"/>
            <a:ext cx="944996" cy="16345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230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sp>
        <p:nvSpPr>
          <p:cNvPr id="13" name="Овал 12"/>
          <p:cNvSpPr/>
          <p:nvPr/>
        </p:nvSpPr>
        <p:spPr>
          <a:xfrm>
            <a:off x="166823" y="222386"/>
            <a:ext cx="2088232" cy="170970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Просим денег у мамы…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12560" y="2059454"/>
            <a:ext cx="8229600" cy="4525963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 rot="1800000">
            <a:off x="3203848" y="2757498"/>
            <a:ext cx="2543581" cy="2342421"/>
            <a:chOff x="3702794" y="2571310"/>
            <a:chExt cx="1013222" cy="933091"/>
          </a:xfrm>
        </p:grpSpPr>
        <p:sp>
          <p:nvSpPr>
            <p:cNvPr id="5" name="Овал 4"/>
            <p:cNvSpPr/>
            <p:nvPr/>
          </p:nvSpPr>
          <p:spPr>
            <a:xfrm>
              <a:off x="3702794" y="2906663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904954" y="257131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4427984" y="2889151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 rot="19318891">
              <a:off x="4251130" y="257131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 rot="19318891">
              <a:off x="4251129" y="3216369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 rot="19318891">
              <a:off x="3904952" y="3205393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Овал 13"/>
          <p:cNvSpPr/>
          <p:nvPr/>
        </p:nvSpPr>
        <p:spPr>
          <a:xfrm>
            <a:off x="1044166" y="4120398"/>
            <a:ext cx="720080" cy="11336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588224" y="1052736"/>
            <a:ext cx="2304256" cy="221375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444208" y="3960900"/>
            <a:ext cx="1944216" cy="2329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1601809" y="2159614"/>
            <a:ext cx="1402808" cy="15985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1331640" y="5517232"/>
            <a:ext cx="2088232" cy="12056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4833706" y="1427984"/>
            <a:ext cx="1231425" cy="100820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024357" y="5013176"/>
            <a:ext cx="944996" cy="16345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230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sp>
        <p:nvSpPr>
          <p:cNvPr id="13" name="Овал 12"/>
          <p:cNvSpPr/>
          <p:nvPr/>
        </p:nvSpPr>
        <p:spPr>
          <a:xfrm>
            <a:off x="166823" y="222386"/>
            <a:ext cx="2088232" cy="170970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Покупаем софт…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12560" y="2059454"/>
            <a:ext cx="8229600" cy="4525963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 rot="2700000">
            <a:off x="3203848" y="2757498"/>
            <a:ext cx="2543581" cy="2342421"/>
            <a:chOff x="3702794" y="2571310"/>
            <a:chExt cx="1013222" cy="933091"/>
          </a:xfrm>
        </p:grpSpPr>
        <p:sp>
          <p:nvSpPr>
            <p:cNvPr id="5" name="Овал 4"/>
            <p:cNvSpPr/>
            <p:nvPr/>
          </p:nvSpPr>
          <p:spPr>
            <a:xfrm>
              <a:off x="3702794" y="2906663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904954" y="257131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4427984" y="2889151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 rot="19318891">
              <a:off x="4251130" y="257131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 rot="19318891">
              <a:off x="4251129" y="3216369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 rot="19318891">
              <a:off x="3904952" y="3205393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Овал 13"/>
          <p:cNvSpPr/>
          <p:nvPr/>
        </p:nvSpPr>
        <p:spPr>
          <a:xfrm>
            <a:off x="1044166" y="4120398"/>
            <a:ext cx="720080" cy="11336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588224" y="1052736"/>
            <a:ext cx="2304256" cy="221375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444208" y="3960900"/>
            <a:ext cx="1944216" cy="2329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1601809" y="2159614"/>
            <a:ext cx="1402808" cy="15985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1331640" y="5517232"/>
            <a:ext cx="2088232" cy="12056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4833706" y="1427984"/>
            <a:ext cx="1231425" cy="100820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024357" y="5013176"/>
            <a:ext cx="944996" cy="16345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054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sp>
        <p:nvSpPr>
          <p:cNvPr id="13" name="Овал 12"/>
          <p:cNvSpPr/>
          <p:nvPr/>
        </p:nvSpPr>
        <p:spPr>
          <a:xfrm>
            <a:off x="166823" y="222386"/>
            <a:ext cx="2088232" cy="170970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Идем в </a:t>
            </a:r>
            <a:r>
              <a:rPr lang="ru-RU" dirty="0" err="1" smtClean="0"/>
              <a:t>Яндекс.Лицей</a:t>
            </a: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12560" y="2059454"/>
            <a:ext cx="8229600" cy="4525963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 rot="3600000">
            <a:off x="3203848" y="2757498"/>
            <a:ext cx="2543581" cy="2342421"/>
            <a:chOff x="3702794" y="2571310"/>
            <a:chExt cx="1013222" cy="933091"/>
          </a:xfrm>
        </p:grpSpPr>
        <p:sp>
          <p:nvSpPr>
            <p:cNvPr id="5" name="Овал 4"/>
            <p:cNvSpPr/>
            <p:nvPr/>
          </p:nvSpPr>
          <p:spPr>
            <a:xfrm>
              <a:off x="3702794" y="2906663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904954" y="257131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4427984" y="2889151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 rot="19318891">
              <a:off x="4251130" y="257131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 rot="19318891">
              <a:off x="4251129" y="3216369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 rot="19318891">
              <a:off x="3904952" y="3205393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Овал 13"/>
          <p:cNvSpPr/>
          <p:nvPr/>
        </p:nvSpPr>
        <p:spPr>
          <a:xfrm>
            <a:off x="1044166" y="4120398"/>
            <a:ext cx="720080" cy="11336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588224" y="1052736"/>
            <a:ext cx="2304256" cy="221375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444208" y="3960900"/>
            <a:ext cx="1944216" cy="2329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1601809" y="2159614"/>
            <a:ext cx="1402808" cy="15985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1331640" y="5517232"/>
            <a:ext cx="2088232" cy="12056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4833706" y="1427984"/>
            <a:ext cx="1231425" cy="100820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024357" y="5013176"/>
            <a:ext cx="944996" cy="16345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054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466138">
            <a:off x="1760728" y="1655010"/>
            <a:ext cx="7633965" cy="90643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ulky" pitchFamily="50" charset="0"/>
              </a:rPr>
              <a:t>Представляем вашему вниманию</a:t>
            </a:r>
            <a:br>
              <a:rPr lang="ru-RU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ulky" pitchFamily="50" charset="0"/>
              </a:rPr>
            </a:br>
            <a:r>
              <a:rPr lang="ru-RU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ulky" pitchFamily="50" charset="0"/>
              </a:rPr>
              <a:t>3.14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ulky" pitchFamily="50" charset="0"/>
              </a:rPr>
              <a:t>Click</a:t>
            </a:r>
            <a:endParaRPr lang="ru-RU" dirty="0">
              <a:solidFill>
                <a:schemeClr val="bg2">
                  <a:lumMod val="60000"/>
                  <a:lumOff val="40000"/>
                </a:schemeClr>
              </a:solidFill>
              <a:latin typeface="Bulky" pitchFamily="50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rot="19896148">
            <a:off x="-258946" y="2947937"/>
            <a:ext cx="6635080" cy="70832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Bulky" pitchFamily="50" charset="0"/>
              </a:rPr>
              <a:t>Самая бесполезная игра мира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Bulky" pitchFamily="50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47664" y="2996952"/>
            <a:ext cx="8060095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  <a:latin typeface="Bulky" pitchFamily="50" charset="0"/>
              </a:rPr>
              <a:t>Вы можете тыкать по мышке</a:t>
            </a:r>
            <a:endParaRPr lang="ru-RU" sz="3600" dirty="0">
              <a:solidFill>
                <a:schemeClr val="accent6">
                  <a:lumMod val="75000"/>
                </a:schemeClr>
              </a:solidFill>
              <a:latin typeface="Bulky" pitchFamily="50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396552" y="3645024"/>
            <a:ext cx="8060095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  <a:latin typeface="Bulky" pitchFamily="50" charset="0"/>
              </a:rPr>
              <a:t>Слушать </a:t>
            </a:r>
            <a:r>
              <a:rPr lang="ru-RU" sz="3600" dirty="0" err="1" smtClean="0">
                <a:solidFill>
                  <a:schemeClr val="accent6">
                    <a:lumMod val="75000"/>
                  </a:schemeClr>
                </a:solidFill>
                <a:latin typeface="Bulky" pitchFamily="50" charset="0"/>
              </a:rPr>
              <a:t>музычку</a:t>
            </a:r>
            <a:endParaRPr lang="ru-RU" sz="3600" dirty="0">
              <a:solidFill>
                <a:schemeClr val="accent6">
                  <a:lumMod val="75000"/>
                </a:schemeClr>
              </a:solidFill>
              <a:latin typeface="Bulky" pitchFamily="50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95736" y="4221088"/>
            <a:ext cx="8060095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  <a:latin typeface="Bulky" pitchFamily="50" charset="0"/>
              </a:rPr>
              <a:t>Тыкать по мышке</a:t>
            </a:r>
            <a:endParaRPr lang="ru-RU" sz="3600" dirty="0">
              <a:solidFill>
                <a:schemeClr val="accent6">
                  <a:lumMod val="75000"/>
                </a:schemeClr>
              </a:solidFill>
              <a:latin typeface="Bulky" pitchFamily="50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252536" y="4941168"/>
            <a:ext cx="8060095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  <a:latin typeface="Bulky" pitchFamily="50" charset="0"/>
              </a:rPr>
              <a:t>Хоть где то купить нормальный </a:t>
            </a:r>
            <a:r>
              <a:rPr lang="ru-RU" sz="3600" dirty="0" err="1" smtClean="0">
                <a:solidFill>
                  <a:schemeClr val="accent6">
                    <a:lumMod val="75000"/>
                  </a:schemeClr>
                </a:solidFill>
                <a:latin typeface="Bulky" pitchFamily="50" charset="0"/>
              </a:rPr>
              <a:t>пк</a:t>
            </a:r>
            <a:endParaRPr lang="ru-RU" sz="3600" dirty="0">
              <a:solidFill>
                <a:schemeClr val="accent6">
                  <a:lumMod val="75000"/>
                </a:schemeClr>
              </a:solidFill>
              <a:latin typeface="Bulky" pitchFamily="50" charset="0"/>
            </a:endParaRPr>
          </a:p>
        </p:txBody>
      </p:sp>
      <p:pic>
        <p:nvPicPr>
          <p:cNvPr id="1026" name="Picture 2" descr="C:\Users\vlad0\Documents\GitHub\3.14-Click\Images\bugs\bu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09939">
            <a:off x="-63981" y="160750"/>
            <a:ext cx="2237234" cy="223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lad0\Documents\GitHub\3.14-Click\Images\bugs\bug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45256">
            <a:off x="6752021" y="-13966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lad0\Documents\GitHub\3.14-Click\Images\bugs\bug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91922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6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ulky" pitchFamily="50" charset="0"/>
              </a:rPr>
              <a:t>Для чего же мы это сделали</a:t>
            </a:r>
            <a:r>
              <a:rPr lang="en-US" dirty="0" smtClean="0">
                <a:latin typeface="Bulky" pitchFamily="50" charset="0"/>
              </a:rPr>
              <a:t>?</a:t>
            </a:r>
            <a:endParaRPr lang="ru-RU" dirty="0">
              <a:latin typeface="Bulky" pitchFamily="50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ulky" pitchFamily="50" charset="0"/>
              </a:rPr>
              <a:t>А – Во славу сатане</a:t>
            </a:r>
          </a:p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ulky" pitchFamily="50" charset="0"/>
              </a:rPr>
              <a:t>Б – Потому что</a:t>
            </a:r>
          </a:p>
          <a:p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latin typeface="Bulky" pitchFamily="50" charset="0"/>
              </a:rPr>
              <a:t>В – Так надо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latin typeface="Bulky" pitchFamily="50" charset="0"/>
              </a:rPr>
              <a:t>Г – мы больше ничего не умеем</a:t>
            </a:r>
          </a:p>
          <a:p>
            <a:endParaRPr lang="ru-RU" dirty="0">
              <a:solidFill>
                <a:schemeClr val="accent6">
                  <a:lumMod val="75000"/>
                </a:schemeClr>
              </a:solidFill>
              <a:latin typeface="Bulky" pitchFamily="50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Bulky" pitchFamily="50" charset="0"/>
              </a:rPr>
              <a:t>Правильный ответ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Bulky" pitchFamily="50" charset="0"/>
              </a:rPr>
              <a:t>: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Bulky" pitchFamily="50" charset="0"/>
              </a:rPr>
              <a:t>Г – Мы больше ничего не умеем</a:t>
            </a:r>
            <a:endParaRPr lang="ru-RU" dirty="0">
              <a:solidFill>
                <a:schemeClr val="accent5">
                  <a:lumMod val="75000"/>
                </a:schemeClr>
              </a:solidFill>
              <a:latin typeface="Bulk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21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ulky" pitchFamily="50" charset="0"/>
              </a:rPr>
              <a:t>Что мы использовали</a:t>
            </a:r>
            <a:r>
              <a:rPr lang="en-US" dirty="0" smtClean="0">
                <a:latin typeface="Bulky" pitchFamily="50" charset="0"/>
              </a:rPr>
              <a:t>:</a:t>
            </a:r>
            <a:endParaRPr lang="ru-RU" dirty="0">
              <a:latin typeface="Bulky" pitchFamily="50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5400" dirty="0" smtClean="0">
                <a:latin typeface="Bulky" pitchFamily="50" charset="0"/>
              </a:rPr>
              <a:t>1. </a:t>
            </a:r>
            <a:r>
              <a:rPr lang="en-US" sz="5400" dirty="0" smtClean="0">
                <a:latin typeface="Bulky" pitchFamily="50" charset="0"/>
              </a:rPr>
              <a:t>PyQT5</a:t>
            </a:r>
          </a:p>
          <a:p>
            <a:pPr marL="0" indent="0">
              <a:buNone/>
            </a:pPr>
            <a:r>
              <a:rPr lang="en-US" sz="5400" dirty="0" smtClean="0">
                <a:latin typeface="Bulky" pitchFamily="50" charset="0"/>
              </a:rPr>
              <a:t>2. sys</a:t>
            </a:r>
          </a:p>
          <a:p>
            <a:pPr marL="0" indent="0">
              <a:buNone/>
            </a:pPr>
            <a:r>
              <a:rPr lang="en-US" sz="5400" strike="sngStrike" dirty="0" smtClean="0">
                <a:solidFill>
                  <a:schemeClr val="accent2">
                    <a:lumMod val="75000"/>
                  </a:schemeClr>
                </a:solidFill>
                <a:latin typeface="Bulky" pitchFamily="50" charset="0"/>
              </a:rPr>
              <a:t>3. </a:t>
            </a:r>
            <a:r>
              <a:rPr lang="ru-RU" sz="5400" strike="sngStrike" dirty="0" smtClean="0">
                <a:solidFill>
                  <a:schemeClr val="accent2">
                    <a:lumMod val="75000"/>
                  </a:schemeClr>
                </a:solidFill>
                <a:latin typeface="Bulky" pitchFamily="50" charset="0"/>
              </a:rPr>
              <a:t>Руки</a:t>
            </a:r>
          </a:p>
          <a:p>
            <a:pPr marL="0" indent="0">
              <a:buNone/>
            </a:pPr>
            <a:r>
              <a:rPr lang="ru-RU" sz="5400" dirty="0" smtClean="0">
                <a:latin typeface="Bulky" pitchFamily="50" charset="0"/>
              </a:rPr>
              <a:t>4. </a:t>
            </a:r>
            <a:r>
              <a:rPr lang="en-US" sz="5400" dirty="0" smtClean="0">
                <a:latin typeface="Bulky" pitchFamily="50" charset="0"/>
              </a:rPr>
              <a:t>Visual Studio Code</a:t>
            </a:r>
          </a:p>
          <a:p>
            <a:pPr marL="0" indent="0">
              <a:buNone/>
            </a:pPr>
            <a:r>
              <a:rPr lang="en-US" sz="5400" dirty="0" smtClean="0">
                <a:latin typeface="Bulky" pitchFamily="50" charset="0"/>
              </a:rPr>
              <a:t>5. </a:t>
            </a:r>
            <a:r>
              <a:rPr lang="en-US" sz="5400" dirty="0" err="1" smtClean="0">
                <a:latin typeface="Bulky" pitchFamily="50" charset="0"/>
              </a:rPr>
              <a:t>json</a:t>
            </a:r>
            <a:r>
              <a:rPr lang="en-US" sz="5400" dirty="0" smtClean="0">
                <a:latin typeface="Bulky" pitchFamily="50" charset="0"/>
              </a:rPr>
              <a:t>(</a:t>
            </a:r>
            <a:r>
              <a:rPr lang="ru-RU" sz="5400" dirty="0" smtClean="0">
                <a:latin typeface="Bulky" pitchFamily="50" charset="0"/>
              </a:rPr>
              <a:t>Это все Егор</a:t>
            </a:r>
            <a:r>
              <a:rPr lang="en-US" sz="5400" dirty="0" smtClean="0">
                <a:latin typeface="Bulky" pitchFamily="50" charset="0"/>
              </a:rPr>
              <a:t>)</a:t>
            </a:r>
          </a:p>
          <a:p>
            <a:endParaRPr lang="ru-RU" sz="5400" dirty="0"/>
          </a:p>
        </p:txBody>
      </p:sp>
      <p:pic>
        <p:nvPicPr>
          <p:cNvPr id="2050" name="Picture 2" descr="C:\Users\vlad0\Documents\GitHub\3.14-Click\Images\pc\1p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477" y="1268760"/>
            <a:ext cx="36004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vlad0\Documents\GitHub\3.14-Click\Images\languages\pyth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5344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vlad0\Documents\GitHub\3.14-Click\Images\languages\pyth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7563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vlad0\Documents\GitHub\3.14-Click\Images\languages\pyth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37321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7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ulky" pitchFamily="50" charset="0"/>
              </a:rPr>
              <a:t>Вывод</a:t>
            </a:r>
            <a:endParaRPr lang="ru-RU" dirty="0">
              <a:latin typeface="Bulky" pitchFamily="50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Bulky" pitchFamily="50" charset="0"/>
              </a:rPr>
              <a:t>1</a:t>
            </a:r>
            <a:r>
              <a:rPr lang="en-US" dirty="0" smtClean="0">
                <a:latin typeface="Bulky" pitchFamily="50" charset="0"/>
              </a:rPr>
              <a:t>. </a:t>
            </a:r>
            <a:r>
              <a:rPr lang="ru-RU" dirty="0" smtClean="0">
                <a:latin typeface="Bulky" pitchFamily="50" charset="0"/>
              </a:rPr>
              <a:t>Кто то из нас двоих плохо спит</a:t>
            </a:r>
          </a:p>
          <a:p>
            <a:r>
              <a:rPr lang="ru-RU" dirty="0" smtClean="0">
                <a:latin typeface="Bulky" pitchFamily="50" charset="0"/>
              </a:rPr>
              <a:t>2. Ты глупый, это же просто</a:t>
            </a:r>
            <a:r>
              <a:rPr lang="en-US" dirty="0" smtClean="0">
                <a:latin typeface="Bulky" pitchFamily="50" charset="0"/>
              </a:rPr>
              <a:t>!!!!</a:t>
            </a:r>
            <a:endParaRPr lang="ru-RU" dirty="0" smtClean="0">
              <a:latin typeface="Bulky" pitchFamily="50" charset="0"/>
            </a:endParaRPr>
          </a:p>
          <a:p>
            <a:r>
              <a:rPr lang="ru-RU" dirty="0" smtClean="0">
                <a:latin typeface="Bulky" pitchFamily="50" charset="0"/>
              </a:rPr>
              <a:t>3. Игра за 2 недели выходит не очень</a:t>
            </a:r>
          </a:p>
          <a:p>
            <a:r>
              <a:rPr lang="ru-RU" dirty="0" smtClean="0">
                <a:latin typeface="Bulky" pitchFamily="50" charset="0"/>
              </a:rPr>
              <a:t>4. Надо было брать звук</a:t>
            </a:r>
          </a:p>
          <a:p>
            <a:r>
              <a:rPr lang="ru-RU" dirty="0" smtClean="0">
                <a:latin typeface="Bulky" pitchFamily="50" charset="0"/>
              </a:rPr>
              <a:t>5. Сделайте вид будто вы читаете что-то тут, мне нужно было слайд заполнить.</a:t>
            </a:r>
          </a:p>
        </p:txBody>
      </p:sp>
    </p:spTree>
    <p:extLst>
      <p:ext uri="{BB962C8B-B14F-4D97-AF65-F5344CB8AC3E}">
        <p14:creationId xmlns:p14="http://schemas.microsoft.com/office/powerpoint/2010/main" val="35531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ulky" pitchFamily="50" charset="0"/>
              </a:rPr>
              <a:t>Конец</a:t>
            </a:r>
            <a:endParaRPr lang="ru-RU" dirty="0">
              <a:latin typeface="Bulky" pitchFamily="50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Bulky" pitchFamily="50" charset="0"/>
              </a:rPr>
              <a:t>Хотел выразить отдельную благодарность некоторым людям:</a:t>
            </a:r>
          </a:p>
          <a:p>
            <a:r>
              <a:rPr lang="ru-RU" dirty="0" smtClean="0">
                <a:latin typeface="Bulky" pitchFamily="50" charset="0"/>
              </a:rPr>
              <a:t>Владу </a:t>
            </a:r>
            <a:r>
              <a:rPr lang="ru-RU" dirty="0" err="1" smtClean="0">
                <a:latin typeface="Bulky" pitchFamily="50" charset="0"/>
              </a:rPr>
              <a:t>Лайхтману</a:t>
            </a:r>
            <a:endParaRPr lang="ru-RU" dirty="0" smtClean="0">
              <a:latin typeface="Bulky" pitchFamily="50" charset="0"/>
            </a:endParaRPr>
          </a:p>
          <a:p>
            <a:r>
              <a:rPr lang="ru-RU" dirty="0" smtClean="0">
                <a:latin typeface="Bulky" pitchFamily="50" charset="0"/>
              </a:rPr>
              <a:t>Георгию Соколову</a:t>
            </a:r>
          </a:p>
          <a:p>
            <a:r>
              <a:rPr lang="ru-RU" dirty="0" smtClean="0">
                <a:latin typeface="Bulky" pitchFamily="50" charset="0"/>
              </a:rPr>
              <a:t>Моей психике(за то что выдержала)</a:t>
            </a:r>
            <a:endParaRPr lang="ru-RU" dirty="0">
              <a:latin typeface="Bulk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5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7FF00"/>
                </a:solidFill>
                <a:latin typeface="HACKED" panose="02000500000000000000" pitchFamily="2" charset="0"/>
              </a:rPr>
              <a:t>Loading</a:t>
            </a:r>
            <a:endParaRPr lang="ru-RU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9932" y="2564904"/>
            <a:ext cx="1368152" cy="108011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800" dirty="0" smtClean="0">
                <a:solidFill>
                  <a:srgbClr val="47FF00"/>
                </a:solidFill>
                <a:latin typeface="HACKED" panose="02000500000000000000" pitchFamily="2" charset="0"/>
              </a:rPr>
              <a:t>20%</a:t>
            </a:r>
            <a:endParaRPr lang="ru-RU" sz="48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07704" y="3429000"/>
            <a:ext cx="5472608" cy="792088"/>
          </a:xfrm>
          <a:prstGeom prst="rect">
            <a:avLst/>
          </a:prstGeom>
          <a:ln>
            <a:solidFill>
              <a:srgbClr val="47FF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27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43000"/>
          </a:xfrm>
        </p:spPr>
        <p:txBody>
          <a:bodyPr>
            <a:noAutofit/>
          </a:bodyPr>
          <a:lstStyle/>
          <a:p>
            <a:r>
              <a:rPr lang="ru-RU" sz="9600" dirty="0" smtClean="0">
                <a:solidFill>
                  <a:srgbClr val="47FF00"/>
                </a:solidFill>
                <a:latin typeface="HACKED" panose="02000500000000000000" pitchFamily="2" charset="0"/>
              </a:rPr>
              <a:t>Не конец</a:t>
            </a:r>
            <a:endParaRPr lang="ru-RU" sz="96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24528" y="1556792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54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9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04648" y="548680"/>
            <a:ext cx="8229600" cy="1143000"/>
          </a:xfrm>
        </p:spPr>
        <p:txBody>
          <a:bodyPr>
            <a:noAutofit/>
          </a:bodyPr>
          <a:lstStyle/>
          <a:p>
            <a:endParaRPr lang="ru-RU" sz="96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5400" dirty="0" smtClean="0">
                <a:solidFill>
                  <a:srgbClr val="47FF00"/>
                </a:solidFill>
                <a:latin typeface="HACKED" panose="02000500000000000000" pitchFamily="2" charset="0"/>
              </a:rPr>
              <a:t>Оладьи</a:t>
            </a:r>
            <a:endParaRPr lang="ru-RU" sz="54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pic>
        <p:nvPicPr>
          <p:cNvPr id="3074" name="Picture 2" descr="https://www.proza.ru/pics/2019/08/15/6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5328592" cy="352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9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44608" y="764704"/>
            <a:ext cx="8229600" cy="1143000"/>
          </a:xfrm>
        </p:spPr>
        <p:txBody>
          <a:bodyPr>
            <a:noAutofit/>
          </a:bodyPr>
          <a:lstStyle/>
          <a:p>
            <a:endParaRPr lang="ru-RU" sz="96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2260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9600" dirty="0" smtClean="0">
                <a:solidFill>
                  <a:srgbClr val="47FF00"/>
                </a:solidFill>
                <a:latin typeface="HACKED" panose="02000500000000000000" pitchFamily="2" charset="0"/>
              </a:rPr>
              <a:t>Теперь конец</a:t>
            </a:r>
            <a:endParaRPr lang="ru-RU" sz="96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7FF00"/>
                </a:solidFill>
                <a:latin typeface="HACKED" panose="02000500000000000000" pitchFamily="2" charset="0"/>
              </a:rPr>
              <a:t>Loading</a:t>
            </a:r>
            <a:endParaRPr lang="ru-RU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9932" y="2564904"/>
            <a:ext cx="1368152" cy="108011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800" dirty="0" smtClean="0">
                <a:solidFill>
                  <a:srgbClr val="47FF00"/>
                </a:solidFill>
                <a:latin typeface="HACKED" panose="02000500000000000000" pitchFamily="2" charset="0"/>
              </a:rPr>
              <a:t>40%</a:t>
            </a:r>
            <a:endParaRPr lang="ru-RU" sz="48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07704" y="3429000"/>
            <a:ext cx="5472608" cy="792088"/>
          </a:xfrm>
          <a:prstGeom prst="rect">
            <a:avLst/>
          </a:prstGeom>
          <a:ln>
            <a:solidFill>
              <a:srgbClr val="47FF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61105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62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7FF00"/>
                </a:solidFill>
                <a:latin typeface="HACKED" panose="02000500000000000000" pitchFamily="2" charset="0"/>
              </a:rPr>
              <a:t>Loading</a:t>
            </a:r>
            <a:endParaRPr lang="ru-RU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9932" y="2564904"/>
            <a:ext cx="1368152" cy="108011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800" dirty="0">
                <a:solidFill>
                  <a:srgbClr val="47FF00"/>
                </a:solidFill>
                <a:latin typeface="HACKED" panose="02000500000000000000" pitchFamily="2" charset="0"/>
              </a:rPr>
              <a:t>5</a:t>
            </a:r>
            <a:r>
              <a:rPr lang="ru-RU" sz="4800" dirty="0" smtClean="0">
                <a:solidFill>
                  <a:srgbClr val="47FF00"/>
                </a:solidFill>
                <a:latin typeface="HACKED" panose="02000500000000000000" pitchFamily="2" charset="0"/>
              </a:rPr>
              <a:t>0%</a:t>
            </a:r>
            <a:endParaRPr lang="ru-RU" sz="48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07704" y="3429000"/>
            <a:ext cx="5472608" cy="792088"/>
          </a:xfrm>
          <a:prstGeom prst="rect">
            <a:avLst/>
          </a:prstGeom>
          <a:ln>
            <a:solidFill>
              <a:srgbClr val="47FF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61105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814506" y="3420148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206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7FF00"/>
                </a:solidFill>
                <a:latin typeface="HACKED" panose="02000500000000000000" pitchFamily="2" charset="0"/>
              </a:rPr>
              <a:t>Loading</a:t>
            </a:r>
            <a:endParaRPr lang="ru-RU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9932" y="2564904"/>
            <a:ext cx="1368152" cy="108011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800" dirty="0" smtClean="0">
                <a:solidFill>
                  <a:srgbClr val="47FF00"/>
                </a:solidFill>
                <a:latin typeface="HACKED" panose="02000500000000000000" pitchFamily="2" charset="0"/>
              </a:rPr>
              <a:t>70%</a:t>
            </a:r>
            <a:endParaRPr lang="ru-RU" sz="48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07704" y="3429000"/>
            <a:ext cx="5472608" cy="792088"/>
          </a:xfrm>
          <a:prstGeom prst="rect">
            <a:avLst/>
          </a:prstGeom>
          <a:ln>
            <a:solidFill>
              <a:srgbClr val="47FF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61105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814506" y="3420148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767907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741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7FF00"/>
                </a:solidFill>
                <a:latin typeface="HACKED" panose="02000500000000000000" pitchFamily="2" charset="0"/>
              </a:rPr>
              <a:t>Loading</a:t>
            </a:r>
            <a:endParaRPr lang="ru-RU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9932" y="2564904"/>
            <a:ext cx="1368152" cy="108011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800" dirty="0">
                <a:solidFill>
                  <a:srgbClr val="47FF00"/>
                </a:solidFill>
                <a:latin typeface="HACKED" panose="02000500000000000000" pitchFamily="2" charset="0"/>
              </a:rPr>
              <a:t>9</a:t>
            </a:r>
            <a:r>
              <a:rPr lang="ru-RU" sz="4800" dirty="0" smtClean="0">
                <a:solidFill>
                  <a:srgbClr val="47FF00"/>
                </a:solidFill>
                <a:latin typeface="HACKED" panose="02000500000000000000" pitchFamily="2" charset="0"/>
              </a:rPr>
              <a:t>0%</a:t>
            </a:r>
            <a:endParaRPr lang="ru-RU" sz="48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07704" y="3429000"/>
            <a:ext cx="5472608" cy="792088"/>
          </a:xfrm>
          <a:prstGeom prst="rect">
            <a:avLst/>
          </a:prstGeom>
          <a:ln>
            <a:solidFill>
              <a:srgbClr val="47FF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61105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814506" y="3420148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767907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721308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957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7FF00"/>
                </a:solidFill>
                <a:latin typeface="HACKED" panose="02000500000000000000" pitchFamily="2" charset="0"/>
              </a:rPr>
              <a:t>Loading</a:t>
            </a:r>
            <a:endParaRPr lang="ru-RU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9932" y="2564904"/>
            <a:ext cx="1548172" cy="108011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800" dirty="0" smtClean="0">
                <a:solidFill>
                  <a:srgbClr val="47FF00"/>
                </a:solidFill>
                <a:latin typeface="HACKED" panose="02000500000000000000" pitchFamily="2" charset="0"/>
              </a:rPr>
              <a:t>100%</a:t>
            </a:r>
            <a:endParaRPr lang="ru-RU" sz="48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07704" y="3429000"/>
            <a:ext cx="5472608" cy="792088"/>
          </a:xfrm>
          <a:prstGeom prst="rect">
            <a:avLst/>
          </a:prstGeom>
          <a:ln>
            <a:solidFill>
              <a:srgbClr val="47FF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61105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814506" y="3420148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767907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721308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426911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540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19</a:t>
            </a:r>
            <a:r>
              <a:rPr lang="en-US" sz="3400" dirty="0">
                <a:solidFill>
                  <a:srgbClr val="47FF00"/>
                </a:solidFill>
                <a:latin typeface="HACKED" panose="02000500000000000000" pitchFamily="2" charset="0"/>
              </a:rPr>
              <a:t> </a:t>
            </a:r>
            <a:r>
              <a:rPr lang="en-US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October, 2019</a:t>
            </a:r>
            <a:endParaRPr lang="ru-RU" sz="3400" dirty="0" smtClean="0">
              <a:solidFill>
                <a:srgbClr val="47FF00"/>
              </a:solidFill>
              <a:latin typeface="HACKED" panose="02000500000000000000" pitchFamily="2" charset="0"/>
            </a:endParaRPr>
          </a:p>
          <a:p>
            <a:pPr marL="0" indent="0">
              <a:buNone/>
            </a:pPr>
            <a:r>
              <a:rPr lang="en-US" sz="3400" dirty="0" err="1" smtClean="0">
                <a:solidFill>
                  <a:srgbClr val="47FF00"/>
                </a:solidFill>
                <a:latin typeface="HACKED" panose="02000500000000000000" pitchFamily="2" charset="0"/>
              </a:rPr>
              <a:t>keynch</a:t>
            </a:r>
            <a:r>
              <a:rPr lang="en-US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 </a:t>
            </a:r>
            <a:r>
              <a:rPr lang="en-US" sz="3400" dirty="0">
                <a:solidFill>
                  <a:srgbClr val="47FF00"/>
                </a:solidFill>
                <a:latin typeface="HACKED" panose="02000500000000000000" pitchFamily="2" charset="0"/>
              </a:rPr>
              <a:t>came into the </a:t>
            </a:r>
            <a:r>
              <a:rPr lang="en-US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chat</a:t>
            </a:r>
            <a:endParaRPr lang="ru-RU" sz="3400" dirty="0" smtClean="0">
              <a:solidFill>
                <a:srgbClr val="47FF00"/>
              </a:solidFill>
              <a:latin typeface="HACKED" panose="02000500000000000000" pitchFamily="2" charset="0"/>
            </a:endParaRPr>
          </a:p>
          <a:p>
            <a:pPr marL="0" indent="0">
              <a:buNone/>
            </a:pPr>
            <a:r>
              <a:rPr lang="en-US" sz="3400" dirty="0" err="1" smtClean="0">
                <a:solidFill>
                  <a:srgbClr val="47FF00"/>
                </a:solidFill>
                <a:latin typeface="HACKED" panose="02000500000000000000" pitchFamily="2" charset="0"/>
              </a:rPr>
              <a:t>hiro</a:t>
            </a:r>
            <a:r>
              <a:rPr lang="en-US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 </a:t>
            </a:r>
            <a:r>
              <a:rPr lang="en-US" sz="3400" dirty="0">
                <a:solidFill>
                  <a:srgbClr val="47FF00"/>
                </a:solidFill>
                <a:latin typeface="HACKED" panose="02000500000000000000" pitchFamily="2" charset="0"/>
              </a:rPr>
              <a:t>came into the chat</a:t>
            </a:r>
            <a:endParaRPr lang="en-US" sz="3400" dirty="0" smtClean="0">
              <a:solidFill>
                <a:srgbClr val="47FF00"/>
              </a:solidFill>
              <a:latin typeface="HACKED" panose="02000500000000000000" pitchFamily="2" charset="0"/>
            </a:endParaRPr>
          </a:p>
          <a:p>
            <a:pPr marL="0" indent="0">
              <a:buNone/>
            </a:pPr>
            <a:r>
              <a:rPr lang="ru-RU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-Слушай, </a:t>
            </a:r>
            <a:r>
              <a:rPr lang="en-US" sz="3400" dirty="0" err="1" smtClean="0">
                <a:solidFill>
                  <a:srgbClr val="47FF00"/>
                </a:solidFill>
                <a:latin typeface="HACKED" panose="02000500000000000000" pitchFamily="2" charset="0"/>
              </a:rPr>
              <a:t>hiro</a:t>
            </a:r>
            <a:r>
              <a:rPr lang="ru-RU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, аудио как-то сложно. Может сделаем игру, опыт как никак есть.</a:t>
            </a:r>
          </a:p>
          <a:p>
            <a:pPr marL="0" indent="0">
              <a:buNone/>
            </a:pPr>
            <a:r>
              <a:rPr lang="ru-RU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-Идея хорошая, но что мы успеем за 2 недели.</a:t>
            </a:r>
          </a:p>
          <a:p>
            <a:pPr marL="0" indent="0">
              <a:buNone/>
            </a:pPr>
            <a:r>
              <a:rPr lang="ru-RU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-Давай </a:t>
            </a:r>
            <a:r>
              <a:rPr lang="ru-RU" sz="3400" dirty="0" err="1" smtClean="0">
                <a:solidFill>
                  <a:srgbClr val="47FF00"/>
                </a:solidFill>
                <a:latin typeface="HACKED" panose="02000500000000000000" pitchFamily="2" charset="0"/>
              </a:rPr>
              <a:t>кликер</a:t>
            </a:r>
            <a:r>
              <a:rPr lang="ru-RU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, самое простое из всего.</a:t>
            </a:r>
          </a:p>
          <a:p>
            <a:pPr marL="0" indent="0">
              <a:buNone/>
            </a:pPr>
            <a:r>
              <a:rPr lang="ru-RU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-Четко, ты на графике)</a:t>
            </a:r>
          </a:p>
          <a:p>
            <a:pPr marL="0" indent="0">
              <a:buNone/>
            </a:pPr>
            <a:r>
              <a:rPr lang="en-US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Chat </a:t>
            </a:r>
            <a:r>
              <a:rPr lang="en-US" sz="3400" dirty="0">
                <a:solidFill>
                  <a:srgbClr val="47FF00"/>
                </a:solidFill>
                <a:latin typeface="HACKED" panose="02000500000000000000" pitchFamily="2" charset="0"/>
              </a:rPr>
              <a:t>is over</a:t>
            </a:r>
            <a:endParaRPr lang="ru-RU" sz="3400" dirty="0" smtClean="0">
              <a:solidFill>
                <a:srgbClr val="47FF00"/>
              </a:solidFill>
              <a:latin typeface="HACKED" panose="02000500000000000000" pitchFamily="2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719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0"/>
                            </p:stCondLst>
                            <p:childTnLst>
                              <p:par>
                                <p:cTn id="33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 smtClean="0">
                <a:solidFill>
                  <a:srgbClr val="47FF00"/>
                </a:solidFill>
                <a:latin typeface="HACKED" panose="02000500000000000000" pitchFamily="2" charset="0"/>
              </a:rPr>
              <a:t>3.14 Click</a:t>
            </a:r>
            <a:endParaRPr lang="ru-RU" sz="88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84568" y="2492896"/>
            <a:ext cx="8229600" cy="45259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Скругленный прямоугольник 3">
            <a:hlinkClick r:id="rId2" action="ppaction://hlinksldjump"/>
          </p:cNvPr>
          <p:cNvSpPr/>
          <p:nvPr/>
        </p:nvSpPr>
        <p:spPr>
          <a:xfrm>
            <a:off x="1907704" y="2636912"/>
            <a:ext cx="5472608" cy="2016224"/>
          </a:xfrm>
          <a:prstGeom prst="round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HACKED" panose="02000500000000000000" pitchFamily="2" charset="0"/>
              </a:rPr>
              <a:t>PLAY</a:t>
            </a:r>
            <a:endParaRPr lang="ru-RU" sz="9600" dirty="0">
              <a:solidFill>
                <a:schemeClr val="bg1"/>
              </a:solidFill>
              <a:latin typeface="HACKE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2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265</Words>
  <Application>Microsoft Office PowerPoint</Application>
  <PresentationFormat>Экран (4:3)</PresentationFormat>
  <Paragraphs>63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3.14 Click</vt:lpstr>
      <vt:lpstr>Loading</vt:lpstr>
      <vt:lpstr>Loading</vt:lpstr>
      <vt:lpstr>Loading</vt:lpstr>
      <vt:lpstr>Loading</vt:lpstr>
      <vt:lpstr>Loading</vt:lpstr>
      <vt:lpstr>Loading</vt:lpstr>
      <vt:lpstr>Презентация PowerPoint</vt:lpstr>
      <vt:lpstr>3.14 Click</vt:lpstr>
      <vt:lpstr>Создаем баги…</vt:lpstr>
      <vt:lpstr>Пишем костыли…</vt:lpstr>
      <vt:lpstr>Просим денег у мамы…</vt:lpstr>
      <vt:lpstr>Покупаем софт…</vt:lpstr>
      <vt:lpstr>Идем в Яндекс.Лицей…</vt:lpstr>
      <vt:lpstr>Представляем вашему вниманию 3.14 Click</vt:lpstr>
      <vt:lpstr>Для чего же мы это сделали?</vt:lpstr>
      <vt:lpstr>Что мы использовали:</vt:lpstr>
      <vt:lpstr>Вывод</vt:lpstr>
      <vt:lpstr>Конец</vt:lpstr>
      <vt:lpstr>Не конец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3.14 Click</dc:title>
  <dc:creator>Влад Лайхтман</dc:creator>
  <cp:lastModifiedBy>Влад Лайхтман</cp:lastModifiedBy>
  <cp:revision>20</cp:revision>
  <dcterms:created xsi:type="dcterms:W3CDTF">2019-11-02T18:39:02Z</dcterms:created>
  <dcterms:modified xsi:type="dcterms:W3CDTF">2019-11-02T20:04:29Z</dcterms:modified>
</cp:coreProperties>
</file>