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616" autoAdjust="0"/>
  </p:normalViewPr>
  <p:slideViewPr>
    <p:cSldViewPr>
      <p:cViewPr>
        <p:scale>
          <a:sx n="108" d="100"/>
          <a:sy n="108" d="100"/>
        </p:scale>
        <p:origin x="-1740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B67E-8DBF-4B1B-AF62-A9858E12E222}" type="datetimeFigureOut">
              <a:rPr lang="ru-RU" smtClean="0"/>
              <a:t>11.01.2020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8BE8-A424-440C-87CB-780085818B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25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B67E-8DBF-4B1B-AF62-A9858E12E222}" type="datetimeFigureOut">
              <a:rPr lang="ru-RU" smtClean="0"/>
              <a:t>11.01.2020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8BE8-A424-440C-87CB-780085818B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443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B67E-8DBF-4B1B-AF62-A9858E12E222}" type="datetimeFigureOut">
              <a:rPr lang="ru-RU" smtClean="0"/>
              <a:t>11.01.2020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8BE8-A424-440C-87CB-780085818B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10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B67E-8DBF-4B1B-AF62-A9858E12E222}" type="datetimeFigureOut">
              <a:rPr lang="ru-RU" smtClean="0"/>
              <a:t>11.01.2020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8BE8-A424-440C-87CB-780085818B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12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B67E-8DBF-4B1B-AF62-A9858E12E222}" type="datetimeFigureOut">
              <a:rPr lang="ru-RU" smtClean="0"/>
              <a:t>11.01.2020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8BE8-A424-440C-87CB-780085818B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90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B67E-8DBF-4B1B-AF62-A9858E12E222}" type="datetimeFigureOut">
              <a:rPr lang="ru-RU" smtClean="0"/>
              <a:t>11.01.2020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8BE8-A424-440C-87CB-780085818B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59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B67E-8DBF-4B1B-AF62-A9858E12E222}" type="datetimeFigureOut">
              <a:rPr lang="ru-RU" smtClean="0"/>
              <a:t>11.01.2020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8BE8-A424-440C-87CB-780085818B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89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B67E-8DBF-4B1B-AF62-A9858E12E222}" type="datetimeFigureOut">
              <a:rPr lang="ru-RU" smtClean="0"/>
              <a:t>11.01.2020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8BE8-A424-440C-87CB-780085818B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481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B67E-8DBF-4B1B-AF62-A9858E12E222}" type="datetimeFigureOut">
              <a:rPr lang="ru-RU" smtClean="0"/>
              <a:t>11.01.2020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8BE8-A424-440C-87CB-780085818B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63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B67E-8DBF-4B1B-AF62-A9858E12E222}" type="datetimeFigureOut">
              <a:rPr lang="ru-RU" smtClean="0"/>
              <a:t>11.01.2020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8BE8-A424-440C-87CB-780085818B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38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B67E-8DBF-4B1B-AF62-A9858E12E222}" type="datetimeFigureOut">
              <a:rPr lang="ru-RU" smtClean="0"/>
              <a:t>11.01.2020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8BE8-A424-440C-87CB-780085818B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832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6B67E-8DBF-4B1B-AF62-A9858E12E222}" type="datetimeFigureOut">
              <a:rPr lang="ru-RU" smtClean="0"/>
              <a:t>11.01.2020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F8BE8-A424-440C-87CB-780085818B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06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Impact" panose="020B0806030902050204" pitchFamily="34" charset="0"/>
              </a:rPr>
              <a:t>2point games</a:t>
            </a:r>
            <a:r>
              <a:rPr lang="ru-RU" sz="4800" dirty="0" smtClean="0">
                <a:latin typeface="Impact" panose="020B0806030902050204" pitchFamily="34" charset="0"/>
              </a:rPr>
              <a:t> и их попытка перенести игру с </a:t>
            </a:r>
            <a:r>
              <a:rPr lang="en-US" sz="4800" dirty="0" smtClean="0">
                <a:latin typeface="Impact" panose="020B0806030902050204" pitchFamily="34" charset="0"/>
              </a:rPr>
              <a:t>unity</a:t>
            </a:r>
            <a:r>
              <a:rPr lang="ru-RU" sz="4800" dirty="0" smtClean="0">
                <a:latin typeface="Impact" panose="020B0806030902050204" pitchFamily="34" charset="0"/>
              </a:rPr>
              <a:t> на </a:t>
            </a:r>
            <a:r>
              <a:rPr lang="en-US" sz="4800" dirty="0" smtClean="0">
                <a:latin typeface="Impact" panose="020B0806030902050204" pitchFamily="34" charset="0"/>
              </a:rPr>
              <a:t>python</a:t>
            </a:r>
            <a:br>
              <a:rPr lang="en-US" sz="4800" dirty="0" smtClean="0">
                <a:latin typeface="Impact" panose="020B0806030902050204" pitchFamily="34" charset="0"/>
              </a:rPr>
            </a:br>
            <a:r>
              <a:rPr lang="en-US" sz="4800" dirty="0" smtClean="0">
                <a:latin typeface="Impact" panose="020B0806030902050204" pitchFamily="34" charset="0"/>
              </a:rPr>
              <a:t>“3.14 Doors”</a:t>
            </a:r>
            <a:br>
              <a:rPr lang="en-US" sz="4800" dirty="0" smtClean="0">
                <a:latin typeface="Impact" panose="020B0806030902050204" pitchFamily="34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364088" y="4581128"/>
            <a:ext cx="3672408" cy="2160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Impact" panose="020B0806030902050204" pitchFamily="34" charset="0"/>
              </a:rPr>
              <a:t>Подготовили</a:t>
            </a:r>
            <a:br>
              <a:rPr lang="ru-RU" sz="2400" dirty="0" smtClean="0">
                <a:latin typeface="Impact" panose="020B0806030902050204" pitchFamily="34" charset="0"/>
              </a:rPr>
            </a:br>
            <a:r>
              <a:rPr lang="ru-RU" sz="2400" dirty="0" smtClean="0">
                <a:latin typeface="Impact" panose="020B0806030902050204" pitchFamily="34" charset="0"/>
              </a:rPr>
              <a:t>Георгий Соколов</a:t>
            </a:r>
            <a:br>
              <a:rPr lang="ru-RU" sz="2400" dirty="0" smtClean="0">
                <a:latin typeface="Impact" panose="020B0806030902050204" pitchFamily="34" charset="0"/>
              </a:rPr>
            </a:br>
            <a:r>
              <a:rPr lang="ru-RU" sz="2400" dirty="0" smtClean="0">
                <a:latin typeface="Impact" panose="020B0806030902050204" pitchFamily="34" charset="0"/>
              </a:rPr>
              <a:t>и</a:t>
            </a:r>
            <a:br>
              <a:rPr lang="ru-RU" sz="2400" dirty="0" smtClean="0">
                <a:latin typeface="Impact" panose="020B0806030902050204" pitchFamily="34" charset="0"/>
              </a:rPr>
            </a:br>
            <a:r>
              <a:rPr lang="ru-RU" sz="2400" dirty="0" smtClean="0">
                <a:latin typeface="Impact" panose="020B0806030902050204" pitchFamily="34" charset="0"/>
              </a:rPr>
              <a:t>Владислав </a:t>
            </a:r>
            <a:r>
              <a:rPr lang="ru-RU" sz="2400" dirty="0" err="1" smtClean="0">
                <a:latin typeface="Impact" panose="020B0806030902050204" pitchFamily="34" charset="0"/>
              </a:rPr>
              <a:t>Лайхтман</a:t>
            </a:r>
            <a:endParaRPr lang="ru-RU" sz="2400" dirty="0">
              <a:latin typeface="Impact" panose="020B080603090205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02" y="3789040"/>
            <a:ext cx="2753544" cy="275354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3503036" y="55780"/>
            <a:ext cx="1800200" cy="1800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16632"/>
            <a:ext cx="1678496" cy="167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65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>
                <a:latin typeface="Impact" panose="020B0806030902050204" pitchFamily="34" charset="0"/>
              </a:rPr>
              <a:t>После неудачной попытки сделать танки по локальной сети, мы решились перенести нашу мобильную игру с </a:t>
            </a:r>
            <a:r>
              <a:rPr lang="en-US" sz="4000" dirty="0" smtClean="0">
                <a:latin typeface="Impact" panose="020B0806030902050204" pitchFamily="34" charset="0"/>
              </a:rPr>
              <a:t>unity </a:t>
            </a:r>
            <a:r>
              <a:rPr lang="ru-RU" sz="4000" dirty="0" smtClean="0">
                <a:latin typeface="Impact" panose="020B0806030902050204" pitchFamily="34" charset="0"/>
              </a:rPr>
              <a:t>на </a:t>
            </a:r>
            <a:r>
              <a:rPr lang="en-US" sz="4000" dirty="0" smtClean="0">
                <a:latin typeface="Impact" panose="020B0806030902050204" pitchFamily="34" charset="0"/>
              </a:rPr>
              <a:t>python</a:t>
            </a:r>
            <a:r>
              <a:rPr lang="ru-RU" sz="4000" dirty="0" smtClean="0">
                <a:latin typeface="Impact" panose="020B0806030902050204" pitchFamily="34" charset="0"/>
              </a:rPr>
              <a:t>, чем и занялись, благо набор спрайтов был готов.</a:t>
            </a:r>
          </a:p>
          <a:p>
            <a:pPr algn="ctr"/>
            <a:endParaRPr lang="ru-RU" sz="4000" dirty="0">
              <a:latin typeface="Impact" panose="020B0806030902050204" pitchFamily="34" charset="0"/>
            </a:endParaRPr>
          </a:p>
          <a:p>
            <a:pPr algn="ctr"/>
            <a:r>
              <a:rPr lang="ru-RU" sz="4000" dirty="0" smtClean="0">
                <a:latin typeface="Impact" panose="020B0806030902050204" pitchFamily="34" charset="0"/>
              </a:rPr>
              <a:t>Наша игра нужна для того, чтобы повеселиться и разбить монитор.</a:t>
            </a:r>
            <a:endParaRPr lang="ru-RU" sz="40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924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Impact" panose="020B0806030902050204" pitchFamily="34" charset="0"/>
              </a:rPr>
              <a:t>Структура</a:t>
            </a:r>
            <a:endParaRPr lang="ru-RU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Impact" panose="020B0806030902050204" pitchFamily="34" charset="0"/>
              </a:rPr>
              <a:t>Наш проект имеет 33 класса, большинство которых расположены в отдельных одноименных файлах. Некоторые классы могут быть расположены в одном файле, в случае, если у них схожие задачи(к примеру классы блоков). </a:t>
            </a:r>
          </a:p>
          <a:p>
            <a:r>
              <a:rPr lang="ru-RU" dirty="0" smtClean="0">
                <a:solidFill>
                  <a:schemeClr val="bg1"/>
                </a:solidFill>
                <a:latin typeface="Impact" panose="020B0806030902050204" pitchFamily="34" charset="0"/>
              </a:rPr>
              <a:t>Далее классы используются в нескольких главных файлах(например файл </a:t>
            </a:r>
            <a:r>
              <a:rPr lang="en-US" dirty="0" smtClean="0">
                <a:solidFill>
                  <a:schemeClr val="bg1"/>
                </a:solidFill>
                <a:latin typeface="Impact" panose="020B0806030902050204" pitchFamily="34" charset="0"/>
              </a:rPr>
              <a:t>Player.py </a:t>
            </a:r>
            <a:r>
              <a:rPr lang="ru-RU" dirty="0" smtClean="0">
                <a:solidFill>
                  <a:schemeClr val="bg1"/>
                </a:solidFill>
                <a:latin typeface="Impact" panose="020B0806030902050204" pitchFamily="34" charset="0"/>
              </a:rPr>
              <a:t>в котором все классы связанные с игроком будут собираться в один рабочий файл).</a:t>
            </a:r>
            <a:endParaRPr lang="ru-RU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864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Impact" panose="020B0806030902050204" pitchFamily="34" charset="0"/>
              </a:rPr>
              <a:t>Выводы</a:t>
            </a:r>
            <a:endParaRPr lang="ru-RU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Можно было бы подправить баги.</a:t>
            </a:r>
          </a:p>
          <a:p>
            <a:r>
              <a:rPr lang="ru-RU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Сделать нормальный экран после смерти</a:t>
            </a:r>
          </a:p>
          <a:p>
            <a:r>
              <a:rPr lang="ru-RU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Убрать артефакты со спрайтов</a:t>
            </a:r>
          </a:p>
          <a:p>
            <a:r>
              <a:rPr lang="ru-RU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Сделать конструктор более красивым</a:t>
            </a:r>
          </a:p>
          <a:p>
            <a:r>
              <a:rPr lang="ru-RU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Написать собственную </a:t>
            </a:r>
            <a:r>
              <a:rPr lang="ru-RU" sz="3600" dirty="0" err="1" smtClean="0">
                <a:solidFill>
                  <a:schemeClr val="bg1"/>
                </a:solidFill>
                <a:latin typeface="Impact" panose="020B0806030902050204" pitchFamily="34" charset="0"/>
              </a:rPr>
              <a:t>музычку</a:t>
            </a:r>
            <a:endParaRPr lang="ru-RU" sz="3600" dirty="0" smtClean="0">
              <a:solidFill>
                <a:schemeClr val="bg1"/>
              </a:solidFill>
              <a:latin typeface="Impact" panose="020B0806030902050204" pitchFamily="34" charset="0"/>
            </a:endParaRPr>
          </a:p>
          <a:p>
            <a:r>
              <a:rPr lang="ru-RU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Сделать босса</a:t>
            </a:r>
            <a:endParaRPr lang="ru-RU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6329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138</Words>
  <Application>Microsoft Office PowerPoint</Application>
  <PresentationFormat>Экран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Презентация PowerPoint</vt:lpstr>
      <vt:lpstr>Презентация PowerPoint</vt:lpstr>
      <vt:lpstr>Структура</vt:lpstr>
      <vt:lpstr>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 Лайхтман</dc:creator>
  <cp:lastModifiedBy>Влад Лайхтман</cp:lastModifiedBy>
  <cp:revision>4</cp:revision>
  <dcterms:created xsi:type="dcterms:W3CDTF">2020-01-11T17:05:57Z</dcterms:created>
  <dcterms:modified xsi:type="dcterms:W3CDTF">2020-01-11T17:43:53Z</dcterms:modified>
</cp:coreProperties>
</file>