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52A9-74E1-458F-B68C-63746FFE237B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8A8-AD84-4B02-B8DD-56A4AF109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52A9-74E1-458F-B68C-63746FFE237B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8A8-AD84-4B02-B8DD-56A4AF109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78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52A9-74E1-458F-B68C-63746FFE237B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8A8-AD84-4B02-B8DD-56A4AF109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63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52A9-74E1-458F-B68C-63746FFE237B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8A8-AD84-4B02-B8DD-56A4AF109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6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52A9-74E1-458F-B68C-63746FFE237B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8A8-AD84-4B02-B8DD-56A4AF109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56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52A9-74E1-458F-B68C-63746FFE237B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8A8-AD84-4B02-B8DD-56A4AF109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8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52A9-74E1-458F-B68C-63746FFE237B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8A8-AD84-4B02-B8DD-56A4AF109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04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52A9-74E1-458F-B68C-63746FFE237B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8A8-AD84-4B02-B8DD-56A4AF109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52A9-74E1-458F-B68C-63746FFE237B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8A8-AD84-4B02-B8DD-56A4AF109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9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52A9-74E1-458F-B68C-63746FFE237B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8A8-AD84-4B02-B8DD-56A4AF109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64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52A9-74E1-458F-B68C-63746FFE237B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8A8-AD84-4B02-B8DD-56A4AF109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9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52A9-74E1-458F-B68C-63746FFE237B}" type="datetimeFigureOut">
              <a:rPr lang="ru-RU" smtClean="0"/>
              <a:t>03.01.2020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48A8-AD84-4B02-B8DD-56A4AF109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12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Старшинов Андрей</dc:creator>
  <cp:lastModifiedBy>Старшинов Андрей</cp:lastModifiedBy>
  <cp:revision>1</cp:revision>
  <dcterms:created xsi:type="dcterms:W3CDTF">2020-01-03T20:47:04Z</dcterms:created>
  <dcterms:modified xsi:type="dcterms:W3CDTF">2020-01-03T20:47:22Z</dcterms:modified>
</cp:coreProperties>
</file>