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16" autoAdjust="0"/>
  </p:normalViewPr>
  <p:slideViewPr>
    <p:cSldViewPr>
      <p:cViewPr varScale="1">
        <p:scale>
          <a:sx n="109" d="100"/>
          <a:sy n="109" d="100"/>
        </p:scale>
        <p:origin x="12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4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0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89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B67E-8DBF-4B1B-AF62-A9858E12E222}" type="datetimeFigureOut">
              <a:rPr lang="ru-RU" smtClean="0"/>
              <a:t>11.01.2020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8BE8-A424-440C-87CB-780085818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Impact" panose="020B0806030902050204" pitchFamily="34" charset="0"/>
              </a:rPr>
              <a:t>2point games</a:t>
            </a:r>
            <a:r>
              <a:rPr lang="ru-RU" sz="4800" dirty="0" smtClean="0">
                <a:latin typeface="Impact" panose="020B0806030902050204" pitchFamily="34" charset="0"/>
              </a:rPr>
              <a:t> и их попытка перенести игру с </a:t>
            </a:r>
            <a:r>
              <a:rPr lang="en-US" sz="4800" dirty="0" smtClean="0">
                <a:latin typeface="Impact" panose="020B0806030902050204" pitchFamily="34" charset="0"/>
              </a:rPr>
              <a:t>Unity</a:t>
            </a:r>
            <a:r>
              <a:rPr lang="ru-RU" sz="4800" dirty="0" smtClean="0">
                <a:latin typeface="Impact" panose="020B0806030902050204" pitchFamily="34" charset="0"/>
              </a:rPr>
              <a:t> </a:t>
            </a:r>
            <a:r>
              <a:rPr lang="ru-RU" sz="4800" dirty="0" smtClean="0">
                <a:latin typeface="Impact" panose="020B0806030902050204" pitchFamily="34" charset="0"/>
              </a:rPr>
              <a:t>на </a:t>
            </a:r>
            <a:r>
              <a:rPr lang="en-US" sz="4800" dirty="0" err="1">
                <a:latin typeface="Impact" panose="020B0806030902050204" pitchFamily="34" charset="0"/>
              </a:rPr>
              <a:t>P</a:t>
            </a:r>
            <a:r>
              <a:rPr lang="en-US" sz="4800" dirty="0" err="1" smtClean="0">
                <a:latin typeface="Impact" panose="020B0806030902050204" pitchFamily="34" charset="0"/>
              </a:rPr>
              <a:t>ygame</a:t>
            </a:r>
            <a:r>
              <a:rPr lang="en-US" sz="4800" dirty="0" smtClean="0">
                <a:latin typeface="Impact" panose="020B0806030902050204" pitchFamily="34" charset="0"/>
              </a:rPr>
              <a:t/>
            </a:r>
            <a:br>
              <a:rPr lang="en-US" sz="4800" dirty="0" smtClean="0">
                <a:latin typeface="Impact" panose="020B0806030902050204" pitchFamily="34" charset="0"/>
              </a:rPr>
            </a:br>
            <a:r>
              <a:rPr lang="en-US" sz="4800" dirty="0" smtClean="0">
                <a:latin typeface="Impact" panose="020B0806030902050204" pitchFamily="34" charset="0"/>
              </a:rPr>
              <a:t>“3.14 Doors”</a:t>
            </a:r>
            <a:br>
              <a:rPr lang="en-US" sz="4800" dirty="0" smtClean="0">
                <a:latin typeface="Impact" panose="020B080603090205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4088" y="4581128"/>
            <a:ext cx="3672408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Impact" panose="020B0806030902050204" pitchFamily="34" charset="0"/>
              </a:rPr>
              <a:t>Подготовили</a:t>
            </a:r>
            <a:br>
              <a:rPr lang="ru-RU" sz="2400" dirty="0" smtClean="0">
                <a:latin typeface="Impact" panose="020B0806030902050204" pitchFamily="34" charset="0"/>
              </a:rPr>
            </a:br>
            <a:r>
              <a:rPr lang="ru-RU" sz="2400" dirty="0" smtClean="0">
                <a:latin typeface="Impact" panose="020B0806030902050204" pitchFamily="34" charset="0"/>
              </a:rPr>
              <a:t>Георгий Соколов</a:t>
            </a:r>
            <a:br>
              <a:rPr lang="ru-RU" sz="2400" dirty="0" smtClean="0">
                <a:latin typeface="Impact" panose="020B0806030902050204" pitchFamily="34" charset="0"/>
              </a:rPr>
            </a:br>
            <a:r>
              <a:rPr lang="ru-RU" sz="2400" dirty="0" smtClean="0">
                <a:latin typeface="Impact" panose="020B0806030902050204" pitchFamily="34" charset="0"/>
              </a:rPr>
              <a:t>и</a:t>
            </a:r>
            <a:br>
              <a:rPr lang="ru-RU" sz="2400" dirty="0" smtClean="0">
                <a:latin typeface="Impact" panose="020B0806030902050204" pitchFamily="34" charset="0"/>
              </a:rPr>
            </a:br>
            <a:r>
              <a:rPr lang="ru-RU" sz="2400" dirty="0" smtClean="0">
                <a:latin typeface="Impact" panose="020B0806030902050204" pitchFamily="34" charset="0"/>
              </a:rPr>
              <a:t>Владислав </a:t>
            </a:r>
            <a:r>
              <a:rPr lang="ru-RU" sz="2400" dirty="0" err="1" smtClean="0">
                <a:latin typeface="Impact" panose="020B0806030902050204" pitchFamily="34" charset="0"/>
              </a:rPr>
              <a:t>Лайхтман</a:t>
            </a:r>
            <a:endParaRPr lang="ru-RU" sz="2400" dirty="0">
              <a:latin typeface="Impact" panose="020B080603090205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" y="3789040"/>
            <a:ext cx="2753544" cy="27535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503036" y="55780"/>
            <a:ext cx="1800200" cy="18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6632"/>
            <a:ext cx="1678496" cy="16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latin typeface="Impact" panose="020B0806030902050204" pitchFamily="34" charset="0"/>
              </a:rPr>
              <a:t>После неудачной попытки сделать танки по локальной сети, мы решились перенести нашу мобильную игру с </a:t>
            </a:r>
            <a:r>
              <a:rPr lang="en-US" sz="4000" dirty="0" smtClean="0">
                <a:latin typeface="Impact" panose="020B0806030902050204" pitchFamily="34" charset="0"/>
              </a:rPr>
              <a:t>unity </a:t>
            </a:r>
            <a:r>
              <a:rPr lang="ru-RU" sz="4000" dirty="0" smtClean="0">
                <a:latin typeface="Impact" panose="020B0806030902050204" pitchFamily="34" charset="0"/>
              </a:rPr>
              <a:t>на </a:t>
            </a:r>
            <a:r>
              <a:rPr lang="en-US" sz="4000" dirty="0" smtClean="0">
                <a:latin typeface="Impact" panose="020B0806030902050204" pitchFamily="34" charset="0"/>
              </a:rPr>
              <a:t>python</a:t>
            </a:r>
            <a:r>
              <a:rPr lang="ru-RU" sz="4000" dirty="0" smtClean="0">
                <a:latin typeface="Impact" panose="020B0806030902050204" pitchFamily="34" charset="0"/>
              </a:rPr>
              <a:t>, чем и занялись, благо набор спрайтов был готов.</a:t>
            </a:r>
          </a:p>
          <a:p>
            <a:pPr algn="ctr"/>
            <a:endParaRPr lang="ru-RU" sz="4000" dirty="0">
              <a:latin typeface="Impact" panose="020B0806030902050204" pitchFamily="34" charset="0"/>
            </a:endParaRPr>
          </a:p>
          <a:p>
            <a:pPr algn="ctr"/>
            <a:r>
              <a:rPr lang="ru-RU" sz="4000" dirty="0" smtClean="0">
                <a:latin typeface="Impact" panose="020B0806030902050204" pitchFamily="34" charset="0"/>
              </a:rPr>
              <a:t>Наша игра нужна для того, чтобы повеселиться и разбить монитор.</a:t>
            </a:r>
            <a:endParaRPr lang="ru-RU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2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Структура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Наш проект имеет 33 класса, большинство которых расположены в отдельных одноименных файлах. Некоторые классы могут быть расположены в одном файле, в случае, если у них схожие задачи(к примеру классы блоков). </a:t>
            </a:r>
          </a:p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Далее классы используются в нескольких главных файлах(например файл </a:t>
            </a:r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Player.py </a:t>
            </a:r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в котором все классы связанные с игроком будут собираться в один рабочий файл).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Impact" panose="020B0806030902050204" pitchFamily="34" charset="0"/>
              </a:rPr>
              <a:t>Выводы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Можно было бы подправить баги.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Сделать нормальный экран после смерти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Сделать </a:t>
            </a:r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конструктор более красивым</a:t>
            </a: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Написать собственную </a:t>
            </a:r>
            <a:r>
              <a:rPr lang="ru-RU" sz="3600" dirty="0" err="1" smtClean="0">
                <a:solidFill>
                  <a:schemeClr val="bg1"/>
                </a:solidFill>
                <a:latin typeface="Impact" panose="020B0806030902050204" pitchFamily="34" charset="0"/>
              </a:rPr>
              <a:t>музычку</a:t>
            </a:r>
            <a:endParaRPr lang="ru-RU" sz="36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Добавить ещё несколько ловушек</a:t>
            </a:r>
            <a:endParaRPr lang="ru-RU" sz="36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Сделать босса</a:t>
            </a:r>
            <a:endParaRPr lang="ru-RU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32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138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Impact</vt:lpstr>
      <vt:lpstr>Тема Office</vt:lpstr>
      <vt:lpstr>Презентация PowerPoint</vt:lpstr>
      <vt:lpstr>Презентация PowerPoint</vt:lpstr>
      <vt:lpstr>Структура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Лайхтман</dc:creator>
  <cp:lastModifiedBy>Старшинов Андрей</cp:lastModifiedBy>
  <cp:revision>6</cp:revision>
  <dcterms:created xsi:type="dcterms:W3CDTF">2020-01-11T17:05:57Z</dcterms:created>
  <dcterms:modified xsi:type="dcterms:W3CDTF">2020-01-11T18:03:52Z</dcterms:modified>
</cp:coreProperties>
</file>