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B416-636A-493B-859E-CED62DB7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626" y="1710267"/>
            <a:ext cx="7804884" cy="4037389"/>
          </a:xfrm>
        </p:spPr>
        <p:txBody>
          <a:bodyPr/>
          <a:lstStyle/>
          <a:p>
            <a:r>
              <a:rPr lang="en-US" b="1" dirty="0"/>
              <a:t>A.Y.</a:t>
            </a:r>
            <a:br>
              <a:rPr lang="en-US" b="1" dirty="0"/>
            </a:br>
            <a:r>
              <a:rPr lang="en-US" b="1" dirty="0"/>
              <a:t>2018--‐2019</a:t>
            </a:r>
            <a:br>
              <a:rPr lang="en-US" b="1" dirty="0"/>
            </a:br>
            <a:r>
              <a:rPr lang="en-US" b="1" dirty="0"/>
              <a:t>Software Engineering 2 Mandatory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5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EE64-A88A-4855-AE41-98E42DFF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2BEC-9707-4D0A-9B17-A62556E2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[G1] - Collect data (location, health status: cardiac rhythm, steps) from all registered users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R1: System should allow registration of users with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fiscale</a:t>
            </a:r>
            <a:r>
              <a:rPr lang="en-US" dirty="0"/>
              <a:t> and personal data (age, gender, blood type)</a:t>
            </a:r>
          </a:p>
          <a:p>
            <a:pPr marL="0" indent="0">
              <a:buNone/>
            </a:pPr>
            <a:r>
              <a:rPr lang="en-US" dirty="0"/>
              <a:t>R2: System should collect and store date of the registered users</a:t>
            </a:r>
          </a:p>
          <a:p>
            <a:pPr marL="0" indent="0">
              <a:buNone/>
            </a:pPr>
            <a:r>
              <a:rPr lang="en-US" dirty="0"/>
              <a:t>D1: Users have valid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fiscale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D2: Location of users is obtained from GPS of the user's device</a:t>
            </a:r>
          </a:p>
          <a:p>
            <a:pPr marL="0" indent="0">
              <a:buNone/>
            </a:pPr>
            <a:r>
              <a:rPr lang="en-US" dirty="0"/>
              <a:t>D3: Users are always connected to internet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0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A0BF-5D73-4545-9A6D-8A816F44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1683"/>
            <a:ext cx="8596668" cy="494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[G2] Registered third parties can access data from individual users with permission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R3: System should allow registration of third party with valid ID</a:t>
            </a:r>
          </a:p>
          <a:p>
            <a:pPr marL="0" indent="0">
              <a:buNone/>
            </a:pPr>
            <a:r>
              <a:rPr lang="en-US" dirty="0"/>
              <a:t>R4: System should pass requests from third party to individual based on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fiscale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R5: System should make the requested data available to the third party only if the individual approves the request</a:t>
            </a:r>
          </a:p>
          <a:p>
            <a:pPr marL="0" indent="0">
              <a:buNone/>
            </a:pPr>
            <a:r>
              <a:rPr lang="en-US" dirty="0"/>
              <a:t>D4: Third party knows the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fiscale</a:t>
            </a:r>
            <a:r>
              <a:rPr lang="en-US" dirty="0"/>
              <a:t> of the user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[G3] Registered third parties can request for anonymized data of groups of individuals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R6: System should be able to retrieve data based on category</a:t>
            </a:r>
          </a:p>
          <a:p>
            <a:pPr marL="0" indent="0">
              <a:buNone/>
            </a:pPr>
            <a:r>
              <a:rPr lang="en-US" dirty="0"/>
              <a:t>R7: System should be able to accept or refuse a request based on the size of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CCCE-049F-43BB-B82F-43938273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6" y="266475"/>
            <a:ext cx="8596668" cy="5630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[G4] Registered third parties can subscribe and receive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R8: System should allow subscription for data requests from third party</a:t>
            </a:r>
          </a:p>
          <a:p>
            <a:pPr marL="0" indent="0">
              <a:buNone/>
            </a:pPr>
            <a:r>
              <a:rPr lang="en-US" dirty="0"/>
              <a:t>R9: System should send requested data as soon as they are produced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[G5] registered elderly users can subscribe for a personalized and non-intrusive SOS 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R10: System should allow subscription for elderly people by entering personal preferences (thresholds for health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[G6] Call an ambulance for subscribed elderly people if needed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R11: Monitor health parameters of subscribed elderly people continuously</a:t>
            </a:r>
          </a:p>
          <a:p>
            <a:pPr marL="0" indent="0">
              <a:buNone/>
            </a:pPr>
            <a:r>
              <a:rPr lang="en-US" dirty="0"/>
              <a:t>R12: Call an ambulance only when health parameters go below threshold</a:t>
            </a:r>
          </a:p>
          <a:p>
            <a:pPr marL="0" indent="0">
              <a:buNone/>
            </a:pPr>
            <a:r>
              <a:rPr lang="en-US" dirty="0"/>
              <a:t>D5: Facility to call an ambulance is 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0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EB21-3732-4BEE-A1BD-2326FB52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3184"/>
            <a:ext cx="8596668" cy="57943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[G7] Run organizers can set up a path for the run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R13: System should allow registration of run organizers</a:t>
            </a:r>
          </a:p>
          <a:p>
            <a:pPr marL="0" indent="0">
              <a:buNone/>
            </a:pPr>
            <a:r>
              <a:rPr lang="en-US" dirty="0"/>
              <a:t>D6: System uses existing map application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[G8] run organizers can set up enrollment process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R14: System should allow creating an enrollment process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[G9] run participants can enroll for a run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R15: System should allow run participants to enroll for a run</a:t>
            </a:r>
          </a:p>
          <a:p>
            <a:pPr marL="0" indent="0">
              <a:buNone/>
            </a:pPr>
            <a:r>
              <a:rPr lang="en-US" dirty="0"/>
              <a:t>D7: Run participants should be registered users of the Data4Help service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[G10] showing the situation of the run to spectators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R16: system should create a view of the map with all run participants positions</a:t>
            </a:r>
          </a:p>
          <a:p>
            <a:pPr marL="0" indent="0">
              <a:buNone/>
            </a:pPr>
            <a:r>
              <a:rPr lang="en-US" dirty="0"/>
              <a:t>R17: system should allow spectators to have access to the view</a:t>
            </a:r>
          </a:p>
          <a:p>
            <a:pPr marL="0" indent="0">
              <a:buNone/>
            </a:pPr>
            <a:r>
              <a:rPr lang="en-US" dirty="0"/>
              <a:t>D8: spectators have internet access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0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38FF-8F41-4AAD-9A19-38D7009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4" y="180975"/>
            <a:ext cx="8596668" cy="13208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ECCBE45A-357C-497D-9A34-544BB498770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/>
          <a:stretch/>
        </p:blipFill>
        <p:spPr bwMode="auto">
          <a:xfrm>
            <a:off x="1156996" y="1209676"/>
            <a:ext cx="7291679" cy="55721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984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00E12-D36C-4120-BA9A-F95B68DE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44"/>
            <a:ext cx="12192000" cy="66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9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35BB-8E0F-4240-9388-BE2D84FBE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2000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196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A.Y. 2018--‐2019 Software Engineering 2 Mandatory Project</vt:lpstr>
      <vt:lpstr>Goals and Requirements </vt:lpstr>
      <vt:lpstr>PowerPoint Presentation</vt:lpstr>
      <vt:lpstr>PowerPoint Presentation</vt:lpstr>
      <vt:lpstr>PowerPoint Presentation</vt:lpstr>
      <vt:lpstr>USE CASE DIAGRAM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A.Y. 2018--‐2019 Software Engineering 2 Mandatory Project</dc:title>
  <dc:creator>Sankari Gopalakrishnan</dc:creator>
  <cp:lastModifiedBy>Sankari Gopalakrishnan</cp:lastModifiedBy>
  <cp:revision>8</cp:revision>
  <dcterms:created xsi:type="dcterms:W3CDTF">2018-12-10T11:16:34Z</dcterms:created>
  <dcterms:modified xsi:type="dcterms:W3CDTF">2018-12-10T11:57:48Z</dcterms:modified>
</cp:coreProperties>
</file>