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AD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/>
    <p:restoredTop sz="96012"/>
  </p:normalViewPr>
  <p:slideViewPr>
    <p:cSldViewPr snapToGrid="0" snapToObjects="1">
      <p:cViewPr>
        <p:scale>
          <a:sx n="90" d="100"/>
          <a:sy n="90" d="100"/>
        </p:scale>
        <p:origin x="76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4448-27CD-8141-8175-F30CCE96B71E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F5631-AED5-9B47-8CAD-390A072C5B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1) </a:t>
            </a:r>
            <a:r>
              <a:rPr lang="fr-FR" dirty="0" err="1" smtClean="0"/>
              <a:t>Detection</a:t>
            </a:r>
            <a:r>
              <a:rPr lang="fr-FR" dirty="0" smtClean="0"/>
              <a:t> de visage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2) Suivi de visage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3) Prend une photo quand</a:t>
            </a:r>
            <a:r>
              <a:rPr lang="fr-FR" baseline="0" dirty="0" smtClean="0"/>
              <a:t> on lève la main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1) genre on veut rentrer chez sois, </a:t>
            </a:r>
            <a:r>
              <a:rPr lang="fr-FR" baseline="0" dirty="0" err="1" smtClean="0"/>
              <a:t>controle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2)  suivi de visage motorisé  dans un espace public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3) Tourisme devant la tour </a:t>
            </a:r>
            <a:r>
              <a:rPr lang="fr-FR" baseline="0" dirty="0" err="1" smtClean="0"/>
              <a:t>eiffel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F5631-AED5-9B47-8CAD-390A072C5B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8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3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90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8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9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7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8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3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9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1768-D2E8-8740-8D80-2DD1B88F8BBB}" type="datetimeFigureOut">
              <a:rPr lang="fr-FR" smtClean="0"/>
              <a:t>09/03/2017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32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8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Idées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1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t="7120" r="22666" b="28394"/>
          <a:stretch/>
        </p:blipFill>
        <p:spPr>
          <a:xfrm>
            <a:off x="968189" y="363438"/>
            <a:ext cx="9690092" cy="535156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4" t="29893" r="5372" b="57971"/>
          <a:stretch/>
        </p:blipFill>
        <p:spPr>
          <a:xfrm rot="229045">
            <a:off x="50045" y="5070933"/>
            <a:ext cx="1795505" cy="15632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1" t="28875" r="53226" b="56688"/>
          <a:stretch/>
        </p:blipFill>
        <p:spPr>
          <a:xfrm>
            <a:off x="10484894" y="3450440"/>
            <a:ext cx="1815823" cy="165442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1" t="70901" r="3060" b="10243"/>
          <a:stretch/>
        </p:blipFill>
        <p:spPr>
          <a:xfrm>
            <a:off x="8980086" y="3575187"/>
            <a:ext cx="2560276" cy="27127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39576" r="79489" b="41353"/>
          <a:stretch/>
        </p:blipFill>
        <p:spPr>
          <a:xfrm>
            <a:off x="8206313" y="225901"/>
            <a:ext cx="773773" cy="12109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39576" r="79489" b="41353"/>
          <a:stretch/>
        </p:blipFill>
        <p:spPr>
          <a:xfrm>
            <a:off x="10523214" y="1828235"/>
            <a:ext cx="773773" cy="1210984"/>
          </a:xfrm>
          <a:prstGeom prst="rect">
            <a:avLst/>
          </a:prstGeom>
        </p:spPr>
      </p:pic>
      <p:sp>
        <p:nvSpPr>
          <p:cNvPr id="22" name="Triangle 21"/>
          <p:cNvSpPr/>
          <p:nvPr/>
        </p:nvSpPr>
        <p:spPr>
          <a:xfrm rot="20130969">
            <a:off x="7754089" y="3082075"/>
            <a:ext cx="1757710" cy="1640345"/>
          </a:xfrm>
          <a:prstGeom prst="triangle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13502" r="81761" b="68320"/>
          <a:stretch/>
        </p:blipFill>
        <p:spPr>
          <a:xfrm>
            <a:off x="7823655" y="2934083"/>
            <a:ext cx="639670" cy="1289380"/>
          </a:xfrm>
          <a:prstGeom prst="rect">
            <a:avLst/>
          </a:prstGeom>
          <a:scene3d>
            <a:camera prst="orthographicFront">
              <a:rot lat="0" lon="12299969" rev="0"/>
            </a:camera>
            <a:lightRig rig="threePt" dir="t"/>
          </a:scene3d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12024" r="6282" b="9809"/>
          <a:stretch/>
        </p:blipFill>
        <p:spPr>
          <a:xfrm>
            <a:off x="7823655" y="2883559"/>
            <a:ext cx="639670" cy="5668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2" r="75910" b="53959"/>
          <a:stretch/>
        </p:blipFill>
        <p:spPr>
          <a:xfrm flipH="1">
            <a:off x="4437496" y="3744868"/>
            <a:ext cx="456678" cy="1186679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t="13190" r="16927" b="17633"/>
          <a:stretch/>
        </p:blipFill>
        <p:spPr>
          <a:xfrm>
            <a:off x="4002692" y="840472"/>
            <a:ext cx="5898022" cy="461234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638907" y="1505415"/>
            <a:ext cx="4544122" cy="546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ndale Mono" charset="0"/>
                <a:ea typeface="Andale Mono" charset="0"/>
                <a:cs typeface="Andale Mono" charset="0"/>
              </a:rPr>
              <a:t>Cam Tracking</a:t>
            </a:r>
            <a:endParaRPr lang="fr-FR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38907" y="2051824"/>
            <a:ext cx="4544122" cy="2775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5" t="26633" r="32037" b="9167"/>
          <a:stretch/>
        </p:blipFill>
        <p:spPr>
          <a:xfrm>
            <a:off x="4943709" y="4086751"/>
            <a:ext cx="517292" cy="586067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8779" r="72781" b="13084"/>
          <a:stretch/>
        </p:blipFill>
        <p:spPr>
          <a:xfrm>
            <a:off x="4833641" y="2752942"/>
            <a:ext cx="804333" cy="7874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4114" r="81600" b="79010"/>
          <a:stretch/>
        </p:blipFill>
        <p:spPr>
          <a:xfrm>
            <a:off x="6523570" y="2051824"/>
            <a:ext cx="2336262" cy="23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77 -0.05162 L 0.21472 -0.2104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1 0.05393 C 0.06016 0.11713 0.10222 0.18032 0.15052 0.16852 C 0.19883 0.15671 0.30795 -0.01667 0.30795 -0.01644 L 0.30795 -0.01667 " pathEditMode="relative" rAng="0" ptsTypes="AAAA">
                                      <p:cBhvr>
                                        <p:cTn id="13" dur="3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0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0" t="7120" r="22854" b="37863"/>
          <a:stretch/>
        </p:blipFill>
        <p:spPr>
          <a:xfrm>
            <a:off x="400048" y="-871538"/>
            <a:ext cx="11440863" cy="77295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3" r="76094" b="54264"/>
          <a:stretch/>
        </p:blipFill>
        <p:spPr>
          <a:xfrm>
            <a:off x="6149054" y="676374"/>
            <a:ext cx="548055" cy="152102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4" t="29893" r="5372" b="57971"/>
          <a:stretch/>
        </p:blipFill>
        <p:spPr>
          <a:xfrm rot="229045">
            <a:off x="-1027056" y="4972621"/>
            <a:ext cx="2483615" cy="216229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39576" r="79489" b="41353"/>
          <a:stretch/>
        </p:blipFill>
        <p:spPr>
          <a:xfrm>
            <a:off x="8206313" y="225901"/>
            <a:ext cx="773773" cy="12109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13164" r="80925" b="67669"/>
          <a:stretch/>
        </p:blipFill>
        <p:spPr>
          <a:xfrm>
            <a:off x="7049025" y="3700461"/>
            <a:ext cx="1157288" cy="2087655"/>
          </a:xfrm>
          <a:prstGeom prst="rect">
            <a:avLst/>
          </a:prstGeom>
          <a:scene3d>
            <a:camera prst="orthographicFront">
              <a:rot lat="0" lon="11999976" rev="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2379718" y="1052552"/>
            <a:ext cx="8086725" cy="264687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SUCCESS</a:t>
            </a:r>
            <a:endParaRPr lang="fr-FR" sz="1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9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0.04653 C -0.10846 0.05718 -0.10364 0.08171 -0.10065 0.08889 C -0.0819 0.13287 -0.00651 0.10324 0.04961 0.02801 C 0.02136 0.06597 0.00313 0.12593 0.01211 0.14722 C 0.02175 0.16991 0.05912 0.15324 0.08698 0.11597 C 0.07305 0.13472 0.06341 0.16505 0.06823 0.17662 C 0.07305 0.18796 0.0918 0.18056 0.10625 0.16134 C 0.09909 0.17107 0.09466 0.18588 0.09701 0.19144 C 0.09948 0.19722 0.10899 0.19306 0.11576 0.18403 C 0.11211 0.18889 0.10977 0.1963 0.11107 0.19931 C 0.11159 0.20093 0.11706 0.20023 0.12058 0.19537 C 0.11888 0.19792 0.11758 0.20185 0.1181 0.20301 C 0.11771 0.2037 0.1211 0.20347 0.12292 0.20093 C 0.12201 0.20232 0.12123 0.20347 0.12188 0.20486 C 0.12227 0.2044 0.12344 0.20509 0.12422 0.20394 C 0.12383 0.20463 0.12331 0.20532 0.12292 0.20579 C 0.12357 0.20718 0.12396 0.20671 0.12448 0.20602 C 0.12513 0.20741 0.12461 0.2081 0.12409 0.2088 C 0.12474 0.21019 0.12513 0.20972 0.12565 0.20903 " pathEditMode="relative" rAng="13980000" ptsTypes="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39576" r="79489" b="41353"/>
          <a:stretch/>
        </p:blipFill>
        <p:spPr>
          <a:xfrm>
            <a:off x="8206313" y="225901"/>
            <a:ext cx="773773" cy="1210984"/>
          </a:xfrm>
          <a:prstGeom prst="rect">
            <a:avLst/>
          </a:prstGeom>
        </p:spPr>
      </p:pic>
      <p:sp>
        <p:nvSpPr>
          <p:cNvPr id="21" name="Triangle 20"/>
          <p:cNvSpPr/>
          <p:nvPr/>
        </p:nvSpPr>
        <p:spPr>
          <a:xfrm rot="20130969">
            <a:off x="7754089" y="3082075"/>
            <a:ext cx="1757710" cy="1640345"/>
          </a:xfrm>
          <a:prstGeom prst="triangle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13502" r="81761" b="68320"/>
          <a:stretch/>
        </p:blipFill>
        <p:spPr>
          <a:xfrm>
            <a:off x="7823655" y="2934083"/>
            <a:ext cx="639670" cy="1289380"/>
          </a:xfrm>
          <a:prstGeom prst="rect">
            <a:avLst/>
          </a:prstGeom>
          <a:scene3d>
            <a:camera prst="orthographicFront">
              <a:rot lat="0" lon="12299969" rev="0"/>
            </a:camera>
            <a:lightRig rig="threePt" dir="t"/>
          </a:scene3d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12024" r="6282" b="9809"/>
          <a:stretch/>
        </p:blipFill>
        <p:spPr>
          <a:xfrm>
            <a:off x="7823655" y="2883559"/>
            <a:ext cx="639670" cy="56688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2" r="75910" b="53959"/>
          <a:stretch/>
        </p:blipFill>
        <p:spPr>
          <a:xfrm flipH="1">
            <a:off x="4437496" y="3744868"/>
            <a:ext cx="456678" cy="118667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t="13190" r="16927" b="17633"/>
          <a:stretch/>
        </p:blipFill>
        <p:spPr>
          <a:xfrm>
            <a:off x="4002692" y="840472"/>
            <a:ext cx="5898022" cy="46123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8907" y="1505415"/>
            <a:ext cx="4544122" cy="546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ndale Mono" charset="0"/>
                <a:ea typeface="Andale Mono" charset="0"/>
                <a:cs typeface="Andale Mono" charset="0"/>
              </a:rPr>
              <a:t>Cam Tracking</a:t>
            </a:r>
            <a:endParaRPr lang="fr-FR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38907" y="2051824"/>
            <a:ext cx="4544122" cy="2775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8779" r="72781" b="13084"/>
          <a:stretch/>
        </p:blipFill>
        <p:spPr>
          <a:xfrm>
            <a:off x="4833641" y="2752942"/>
            <a:ext cx="804333" cy="7874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5" t="26633" r="32037" b="9167"/>
          <a:stretch/>
        </p:blipFill>
        <p:spPr>
          <a:xfrm>
            <a:off x="4943709" y="4086751"/>
            <a:ext cx="517292" cy="586067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4114" r="81600" b="79010"/>
          <a:stretch/>
        </p:blipFill>
        <p:spPr>
          <a:xfrm>
            <a:off x="6523570" y="2051824"/>
            <a:ext cx="2336262" cy="233626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638907" y="1505415"/>
            <a:ext cx="4544122" cy="546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ndale Mono" charset="0"/>
                <a:ea typeface="Andale Mono" charset="0"/>
                <a:cs typeface="Andale Mono" charset="0"/>
              </a:rPr>
              <a:t>Cam Tracking</a:t>
            </a:r>
            <a:endParaRPr lang="fr-FR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30880" y="6153931"/>
            <a:ext cx="4544122" cy="2775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4" t="8586" r="48480" b="11564"/>
          <a:stretch/>
        </p:blipFill>
        <p:spPr>
          <a:xfrm>
            <a:off x="1853353" y="1670406"/>
            <a:ext cx="804672" cy="804672"/>
          </a:xfrm>
          <a:prstGeom prst="rect">
            <a:avLst/>
          </a:prstGeom>
        </p:spPr>
      </p:pic>
      <p:pic>
        <p:nvPicPr>
          <p:cNvPr id="36" name="Espace réservé du contenu 11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5" t="13699" r="56608" b="73417"/>
          <a:stretch/>
        </p:blipFill>
        <p:spPr>
          <a:xfrm>
            <a:off x="9623798" y="-363332"/>
            <a:ext cx="2241393" cy="2415156"/>
          </a:xfrm>
        </p:spPr>
      </p:pic>
      <p:sp>
        <p:nvSpPr>
          <p:cNvPr id="38" name="Rectangle 37"/>
          <p:cNvSpPr/>
          <p:nvPr/>
        </p:nvSpPr>
        <p:spPr>
          <a:xfrm>
            <a:off x="4638907" y="1505415"/>
            <a:ext cx="4544122" cy="546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ndale Mono" charset="0"/>
                <a:ea typeface="Andale Mono" charset="0"/>
                <a:cs typeface="Andale Mono" charset="0"/>
              </a:rPr>
              <a:t>Cam Tracking</a:t>
            </a:r>
            <a:endParaRPr lang="fr-FR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2" t="7376" r="25242" b="12774"/>
          <a:stretch/>
        </p:blipFill>
        <p:spPr>
          <a:xfrm>
            <a:off x="1792825" y="2454905"/>
            <a:ext cx="797164" cy="804673"/>
          </a:xfrm>
          <a:prstGeom prst="rect">
            <a:avLst/>
          </a:prstGeom>
        </p:spPr>
      </p:pic>
      <p:pic>
        <p:nvPicPr>
          <p:cNvPr id="42" name="Espace réservé du contenu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3" t="5707" r="61147" b="76600"/>
          <a:stretch/>
        </p:blipFill>
        <p:spPr>
          <a:xfrm>
            <a:off x="9726499" y="1957269"/>
            <a:ext cx="2638574" cy="21837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638907" y="1505415"/>
            <a:ext cx="4544122" cy="546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ndale Mono" charset="0"/>
                <a:ea typeface="Andale Mono" charset="0"/>
                <a:cs typeface="Andale Mono" charset="0"/>
              </a:rPr>
              <a:t>Cam Tracking</a:t>
            </a:r>
            <a:endParaRPr lang="fr-FR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8" t="3754" r="76339" b="82046"/>
          <a:stretch/>
        </p:blipFill>
        <p:spPr>
          <a:xfrm>
            <a:off x="9726499" y="4086751"/>
            <a:ext cx="2198306" cy="223316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25" t="7376" r="-318" b="12774"/>
          <a:stretch/>
        </p:blipFill>
        <p:spPr>
          <a:xfrm>
            <a:off x="1006811" y="3342532"/>
            <a:ext cx="890016" cy="804672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9600" r="27071" b="49531"/>
          <a:stretch/>
        </p:blipFill>
        <p:spPr>
          <a:xfrm>
            <a:off x="9191234" y="5257791"/>
            <a:ext cx="1721525" cy="11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25" t="7376" r="-318" b="12774"/>
          <a:stretch/>
        </p:blipFill>
        <p:spPr>
          <a:xfrm>
            <a:off x="9765792" y="2279904"/>
            <a:ext cx="890016" cy="8046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t="13190" r="16927" b="17633"/>
          <a:stretch/>
        </p:blipFill>
        <p:spPr>
          <a:xfrm>
            <a:off x="838200" y="614273"/>
            <a:ext cx="5898022" cy="46123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74415" y="1279216"/>
            <a:ext cx="4544122" cy="546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ndale Mono" charset="0"/>
                <a:ea typeface="Andale Mono" charset="0"/>
                <a:cs typeface="Andale Mono" charset="0"/>
              </a:rPr>
              <a:t>Cam Tracking</a:t>
            </a:r>
            <a:endParaRPr lang="fr-FR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4415" y="1825625"/>
            <a:ext cx="4544122" cy="2775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8779" r="72781" b="13084"/>
          <a:stretch/>
        </p:blipFill>
        <p:spPr>
          <a:xfrm>
            <a:off x="1669149" y="2526743"/>
            <a:ext cx="804333" cy="787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5" t="26633" r="32037" b="9167"/>
          <a:stretch/>
        </p:blipFill>
        <p:spPr>
          <a:xfrm>
            <a:off x="1779217" y="3860552"/>
            <a:ext cx="517292" cy="58606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8" t="3754" r="76339" b="82046"/>
          <a:stretch/>
        </p:blipFill>
        <p:spPr>
          <a:xfrm>
            <a:off x="421140" y="332573"/>
            <a:ext cx="2198306" cy="2233166"/>
          </a:xfrm>
          <a:prstGeom prst="rect">
            <a:avLst/>
          </a:prstGeom>
        </p:spPr>
      </p:pic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3" t="5707" r="61147" b="76600"/>
          <a:stretch/>
        </p:blipFill>
        <p:spPr>
          <a:xfrm>
            <a:off x="5035296" y="2718816"/>
            <a:ext cx="719328" cy="595327"/>
          </a:xfrm>
        </p:spPr>
      </p:pic>
    </p:spTree>
    <p:extLst>
      <p:ext uri="{BB962C8B-B14F-4D97-AF65-F5344CB8AC3E}">
        <p14:creationId xmlns:p14="http://schemas.microsoft.com/office/powerpoint/2010/main" val="1995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62</Words>
  <Application>Microsoft Macintosh PowerPoint</Application>
  <PresentationFormat>Grand écran</PresentationFormat>
  <Paragraphs>20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Abadi MT Condensed Extra Bold</vt:lpstr>
      <vt:lpstr>Andale Mono</vt:lpstr>
      <vt:lpstr>Calibri</vt:lpstr>
      <vt:lpstr>Calibri Light</vt:lpstr>
      <vt:lpstr>Arial</vt:lpstr>
      <vt:lpstr>Thème Office</vt:lpstr>
      <vt:lpstr>Idées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L</dc:creator>
  <cp:lastModifiedBy>Guillaume L</cp:lastModifiedBy>
  <cp:revision>30</cp:revision>
  <dcterms:created xsi:type="dcterms:W3CDTF">2017-03-08T15:43:18Z</dcterms:created>
  <dcterms:modified xsi:type="dcterms:W3CDTF">2017-03-09T14:04:44Z</dcterms:modified>
</cp:coreProperties>
</file>