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AD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19"/>
    <p:restoredTop sz="96012"/>
  </p:normalViewPr>
  <p:slideViewPr>
    <p:cSldViewPr snapToGrid="0" snapToObjects="1">
      <p:cViewPr>
        <p:scale>
          <a:sx n="170" d="100"/>
          <a:sy n="170" d="100"/>
        </p:scale>
        <p:origin x="-2144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64448-27CD-8141-8175-F30CCE96B71E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F5631-AED5-9B47-8CAD-390A072C5B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1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1) </a:t>
            </a:r>
            <a:r>
              <a:rPr lang="fr-FR" dirty="0" err="1" smtClean="0"/>
              <a:t>Detection</a:t>
            </a:r>
            <a:r>
              <a:rPr lang="fr-FR" dirty="0" smtClean="0"/>
              <a:t> de visage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2) Suivi de visage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3) Prend une photo quand</a:t>
            </a:r>
            <a:r>
              <a:rPr lang="fr-FR" baseline="0" dirty="0" smtClean="0"/>
              <a:t> on lève la main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1) genre on veut rentrer chez sois, </a:t>
            </a:r>
            <a:r>
              <a:rPr lang="fr-FR" baseline="0" dirty="0" err="1" smtClean="0"/>
              <a:t>controle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2)  suivi de visage motorisé  dans un espace public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3) Tourisme devant la tour </a:t>
            </a:r>
            <a:r>
              <a:rPr lang="fr-FR" baseline="0" dirty="0" err="1" smtClean="0"/>
              <a:t>eiffel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F5631-AED5-9B47-8CAD-390A072C5B8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8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23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1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90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8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49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7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08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3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92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62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1768-D2E8-8740-8D80-2DD1B88F8BBB}" type="datetimeFigureOut">
              <a:rPr lang="fr-FR" smtClean="0"/>
              <a:t>08/03/2017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B118-BE8D-C64F-898D-355321B351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32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Idées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1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2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5" t="7120" r="22666" b="28394"/>
          <a:stretch/>
        </p:blipFill>
        <p:spPr>
          <a:xfrm>
            <a:off x="968189" y="363438"/>
            <a:ext cx="9690092" cy="5351562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4" t="29893" r="5372" b="57971"/>
          <a:stretch/>
        </p:blipFill>
        <p:spPr>
          <a:xfrm rot="229045">
            <a:off x="50045" y="5070933"/>
            <a:ext cx="1795505" cy="156320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1" t="28875" r="53226" b="56688"/>
          <a:stretch/>
        </p:blipFill>
        <p:spPr>
          <a:xfrm>
            <a:off x="10484894" y="3450440"/>
            <a:ext cx="1815823" cy="165442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1" t="70901" r="3060" b="10243"/>
          <a:stretch/>
        </p:blipFill>
        <p:spPr>
          <a:xfrm>
            <a:off x="8980086" y="3575187"/>
            <a:ext cx="2560276" cy="271272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39576" r="79489" b="41353"/>
          <a:stretch/>
        </p:blipFill>
        <p:spPr>
          <a:xfrm>
            <a:off x="8206313" y="225901"/>
            <a:ext cx="773773" cy="121098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39576" r="79489" b="41353"/>
          <a:stretch/>
        </p:blipFill>
        <p:spPr>
          <a:xfrm>
            <a:off x="10523214" y="1828235"/>
            <a:ext cx="773773" cy="1210984"/>
          </a:xfrm>
          <a:prstGeom prst="rect">
            <a:avLst/>
          </a:prstGeom>
        </p:spPr>
      </p:pic>
      <p:sp>
        <p:nvSpPr>
          <p:cNvPr id="22" name="Triangle 21"/>
          <p:cNvSpPr/>
          <p:nvPr/>
        </p:nvSpPr>
        <p:spPr>
          <a:xfrm rot="20130969">
            <a:off x="7754089" y="3082075"/>
            <a:ext cx="1757710" cy="1640345"/>
          </a:xfrm>
          <a:prstGeom prst="triangle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3" t="13502" r="81761" b="68320"/>
          <a:stretch/>
        </p:blipFill>
        <p:spPr>
          <a:xfrm>
            <a:off x="7823655" y="2934083"/>
            <a:ext cx="639670" cy="1289380"/>
          </a:xfrm>
          <a:prstGeom prst="rect">
            <a:avLst/>
          </a:prstGeom>
          <a:scene3d>
            <a:camera prst="orthographicFront">
              <a:rot lat="0" lon="12299969" rev="0"/>
            </a:camera>
            <a:lightRig rig="threePt" dir="t"/>
          </a:scene3d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1" t="12024" r="6282" b="9809"/>
          <a:stretch/>
        </p:blipFill>
        <p:spPr>
          <a:xfrm>
            <a:off x="7823655" y="2883559"/>
            <a:ext cx="639670" cy="56688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2" r="75910" b="53959"/>
          <a:stretch/>
        </p:blipFill>
        <p:spPr>
          <a:xfrm flipH="1">
            <a:off x="4437496" y="3744868"/>
            <a:ext cx="456678" cy="1186679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8" t="13190" r="16927" b="17633"/>
          <a:stretch/>
        </p:blipFill>
        <p:spPr>
          <a:xfrm>
            <a:off x="3271172" y="1389112"/>
            <a:ext cx="5898022" cy="46123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905250" y="2057400"/>
            <a:ext cx="4558075" cy="5207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latin typeface="+mj-lt"/>
                <a:ea typeface="Adobe Devanagari" charset="0"/>
                <a:cs typeface="Adobe Devanagari" charset="0"/>
              </a:rPr>
              <a:t>CamTracker</a:t>
            </a:r>
            <a:endParaRPr lang="fr-FR" dirty="0">
              <a:latin typeface="+mj-lt"/>
              <a:ea typeface="Adobe Devanagari" charset="0"/>
              <a:cs typeface="Adobe Devanagari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05250" y="2578100"/>
            <a:ext cx="4558075" cy="27711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8" t="3754" r="76339" b="82046"/>
          <a:stretch/>
        </p:blipFill>
        <p:spPr>
          <a:xfrm>
            <a:off x="5825937" y="2455255"/>
            <a:ext cx="2057128" cy="2089749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905250" y="2566686"/>
            <a:ext cx="1047098" cy="28085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1"/>
                </a:solidFill>
                <a:latin typeface="+mj-lt"/>
                <a:ea typeface="Adobe Devanagari" charset="0"/>
                <a:cs typeface="Adobe Devanagari" charset="0"/>
              </a:rPr>
              <a:t>Searching</a:t>
            </a:r>
            <a:r>
              <a:rPr lang="fr-FR" sz="1400" dirty="0" smtClean="0">
                <a:solidFill>
                  <a:schemeClr val="tx1"/>
                </a:solidFill>
                <a:latin typeface="+mj-lt"/>
                <a:ea typeface="Adobe Devanagari" charset="0"/>
                <a:cs typeface="Adobe Devanagari" charset="0"/>
              </a:rPr>
              <a:t> in </a:t>
            </a:r>
            <a:r>
              <a:rPr lang="fr-FR" sz="1400" dirty="0" err="1" smtClean="0">
                <a:solidFill>
                  <a:schemeClr val="tx1"/>
                </a:solidFill>
                <a:latin typeface="+mj-lt"/>
                <a:ea typeface="Adobe Devanagari" charset="0"/>
                <a:cs typeface="Adobe Devanagari" charset="0"/>
              </a:rPr>
              <a:t>DataBase</a:t>
            </a:r>
            <a:r>
              <a:rPr lang="mr-IN" sz="1400" dirty="0" smtClean="0">
                <a:solidFill>
                  <a:schemeClr val="tx1"/>
                </a:solidFill>
                <a:latin typeface="+mj-lt"/>
                <a:ea typeface="Adobe Devanagari" charset="0"/>
                <a:cs typeface="Adobe Devanagari" charset="0"/>
              </a:rPr>
              <a:t>…</a:t>
            </a:r>
            <a:endParaRPr lang="fr-FR" sz="1400" dirty="0">
              <a:solidFill>
                <a:schemeClr val="tx1"/>
              </a:solidFill>
              <a:latin typeface="+mj-lt"/>
              <a:ea typeface="Adobe Devanagari" charset="0"/>
              <a:cs typeface="Adobe Devanaga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4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77 -0.05162 L 0.21472 -0.21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1 0.05393 C 0.06016 0.11713 0.10222 0.18032 0.15052 0.16852 C 0.19883 0.15671 0.30795 -0.01667 0.30795 -0.01644 L 0.30795 -0.01667 " pathEditMode="relative" rAng="0" ptsTypes="AAAA">
                                      <p:cBhvr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54</Words>
  <Application>Microsoft Macintosh PowerPoint</Application>
  <PresentationFormat>Grand écran</PresentationFormat>
  <Paragraphs>15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Adobe Devanagari</vt:lpstr>
      <vt:lpstr>Calibri</vt:lpstr>
      <vt:lpstr>Calibri Light</vt:lpstr>
      <vt:lpstr>Arial</vt:lpstr>
      <vt:lpstr>Thème Office</vt:lpstr>
      <vt:lpstr>Idées 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L</dc:creator>
  <cp:lastModifiedBy>Guillaume L</cp:lastModifiedBy>
  <cp:revision>12</cp:revision>
  <dcterms:created xsi:type="dcterms:W3CDTF">2017-03-08T15:43:18Z</dcterms:created>
  <dcterms:modified xsi:type="dcterms:W3CDTF">2017-03-08T18:14:22Z</dcterms:modified>
</cp:coreProperties>
</file>