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E55C4-E630-43F9-9C9D-A1655C75EF5C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C90E8-2181-4297-A100-0BC58D78C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0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C90E8-2181-4297-A100-0BC58D78C6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C90E8-2181-4297-A100-0BC58D78C6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40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C90E8-2181-4297-A100-0BC58D78C6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21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C90E8-2181-4297-A100-0BC58D78C6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78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C90E8-2181-4297-A100-0BC58D78C6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57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C90E8-2181-4297-A100-0BC58D78C6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46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C90E8-2181-4297-A100-0BC58D78C6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55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C90E8-2181-4297-A100-0BC58D78C6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79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C90E8-2181-4297-A100-0BC58D78C6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46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C90E8-2181-4297-A100-0BC58D78C6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00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C90E8-2181-4297-A100-0BC58D78C6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83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C90E8-2181-4297-A100-0BC58D78C6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4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C90E8-2181-4297-A100-0BC58D78C6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96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C90E8-2181-4297-A100-0BC58D78C6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4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516D-19B1-49EF-A4CD-D7942EF5368D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5C9D-1ACF-4340-A13E-2DDB1765D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9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516D-19B1-49EF-A4CD-D7942EF5368D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5C9D-1ACF-4340-A13E-2DDB1765D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1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516D-19B1-49EF-A4CD-D7942EF5368D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5C9D-1ACF-4340-A13E-2DDB1765D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3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516D-19B1-49EF-A4CD-D7942EF5368D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5C9D-1ACF-4340-A13E-2DDB1765D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4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516D-19B1-49EF-A4CD-D7942EF5368D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5C9D-1ACF-4340-A13E-2DDB1765D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516D-19B1-49EF-A4CD-D7942EF5368D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5C9D-1ACF-4340-A13E-2DDB1765D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6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516D-19B1-49EF-A4CD-D7942EF5368D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5C9D-1ACF-4340-A13E-2DDB1765D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5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516D-19B1-49EF-A4CD-D7942EF5368D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5C9D-1ACF-4340-A13E-2DDB1765D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2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516D-19B1-49EF-A4CD-D7942EF5368D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5C9D-1ACF-4340-A13E-2DDB1765D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4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516D-19B1-49EF-A4CD-D7942EF5368D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5C9D-1ACF-4340-A13E-2DDB1765D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9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516D-19B1-49EF-A4CD-D7942EF5368D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5C9D-1ACF-4340-A13E-2DDB1765D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3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1516D-19B1-49EF-A4CD-D7942EF5368D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35C9D-1ACF-4340-A13E-2DDB1765D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6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71418"/>
          </a:xfrm>
        </p:spPr>
        <p:txBody>
          <a:bodyPr/>
          <a:lstStyle/>
          <a:p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nhúng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8654" y="3602037"/>
            <a:ext cx="3999345" cy="297425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 smtClean="0"/>
              <a:t>Nhóm</a:t>
            </a:r>
            <a:r>
              <a:rPr lang="en-US" dirty="0" smtClean="0"/>
              <a:t> 6</a:t>
            </a:r>
          </a:p>
          <a:p>
            <a:pPr algn="l"/>
            <a:r>
              <a:rPr lang="en-US" dirty="0" smtClean="0"/>
              <a:t>1)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endParaRPr lang="en-US" dirty="0" smtClean="0"/>
          </a:p>
          <a:p>
            <a:pPr algn="l"/>
            <a:r>
              <a:rPr lang="en-US" dirty="0" smtClean="0"/>
              <a:t>2) </a:t>
            </a:r>
            <a:r>
              <a:rPr lang="en-US" dirty="0" err="1" smtClean="0"/>
              <a:t>Trương</a:t>
            </a:r>
            <a:r>
              <a:rPr lang="en-US" dirty="0" smtClean="0"/>
              <a:t> </a:t>
            </a:r>
            <a:r>
              <a:rPr lang="en-US" dirty="0" err="1" smtClean="0"/>
              <a:t>Phước</a:t>
            </a:r>
            <a:r>
              <a:rPr lang="en-US" dirty="0" smtClean="0"/>
              <a:t> Minh </a:t>
            </a:r>
            <a:r>
              <a:rPr lang="en-US" dirty="0" err="1" smtClean="0"/>
              <a:t>Quân</a:t>
            </a: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3) </a:t>
            </a:r>
            <a:r>
              <a:rPr lang="en-US" dirty="0" err="1" smtClean="0"/>
              <a:t>Bùi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Sơn</a:t>
            </a:r>
            <a:endParaRPr lang="en-US" dirty="0" smtClean="0"/>
          </a:p>
          <a:p>
            <a:pPr algn="l"/>
            <a:r>
              <a:rPr lang="en-US" dirty="0" smtClean="0"/>
              <a:t>4)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Phước</a:t>
            </a:r>
            <a:endParaRPr lang="en-US" dirty="0" smtClean="0"/>
          </a:p>
          <a:p>
            <a:pPr algn="l"/>
            <a:r>
              <a:rPr lang="en-US" dirty="0" smtClean="0"/>
              <a:t>5)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endParaRPr lang="en-US" dirty="0" smtClean="0"/>
          </a:p>
          <a:p>
            <a:pPr algn="l"/>
            <a:r>
              <a:rPr lang="en-US" dirty="0" smtClean="0"/>
              <a:t>6)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323273" y="872837"/>
            <a:ext cx="12515273" cy="10714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Chương</a:t>
            </a:r>
            <a:r>
              <a:rPr lang="en-US" sz="4000" dirty="0" smtClean="0"/>
              <a:t> VI: </a:t>
            </a:r>
            <a:r>
              <a:rPr lang="en-US" sz="4000" dirty="0" err="1" smtClean="0"/>
              <a:t>Làm</a:t>
            </a:r>
            <a:r>
              <a:rPr lang="en-US" sz="4000" dirty="0" smtClean="0"/>
              <a:t> </a:t>
            </a:r>
            <a:r>
              <a:rPr lang="en-US" sz="4000" dirty="0" err="1" smtClean="0"/>
              <a:t>việc</a:t>
            </a:r>
            <a:r>
              <a:rPr lang="en-US" sz="4000" dirty="0" smtClean="0"/>
              <a:t> </a:t>
            </a:r>
            <a:r>
              <a:rPr lang="en-US" sz="4000" dirty="0" err="1" smtClean="0"/>
              <a:t>với</a:t>
            </a:r>
            <a:r>
              <a:rPr lang="en-US" sz="4000" dirty="0" smtClean="0"/>
              <a:t> Flash </a:t>
            </a:r>
            <a:r>
              <a:rPr lang="en-US" sz="4000" dirty="0" err="1" smtClean="0"/>
              <a:t>và</a:t>
            </a:r>
            <a:r>
              <a:rPr lang="en-US" sz="4000" dirty="0" smtClean="0"/>
              <a:t> </a:t>
            </a:r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thiết</a:t>
            </a:r>
            <a:r>
              <a:rPr lang="en-US" sz="4000" dirty="0" smtClean="0"/>
              <a:t> </a:t>
            </a:r>
            <a:r>
              <a:rPr lang="en-US" sz="4000" dirty="0" err="1" smtClean="0"/>
              <a:t>bị</a:t>
            </a:r>
            <a:r>
              <a:rPr lang="en-US" sz="4000" dirty="0" smtClean="0"/>
              <a:t> </a:t>
            </a:r>
            <a:r>
              <a:rPr lang="en-US" sz="4000" dirty="0" err="1" smtClean="0"/>
              <a:t>lưu</a:t>
            </a:r>
            <a:r>
              <a:rPr lang="en-US" sz="4000" dirty="0" smtClean="0"/>
              <a:t> </a:t>
            </a:r>
            <a:r>
              <a:rPr lang="en-US" sz="4000" dirty="0" err="1" smtClean="0"/>
              <a:t>trữ</a:t>
            </a:r>
            <a:r>
              <a:rPr lang="en-US" sz="4000" dirty="0" smtClean="0"/>
              <a:t> </a:t>
            </a:r>
            <a:r>
              <a:rPr lang="en-US" sz="4000" dirty="0" err="1" smtClean="0"/>
              <a:t>ngoài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0221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22653" y="-211173"/>
            <a:ext cx="10515600" cy="988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285811" y="5914438"/>
            <a:ext cx="1676590" cy="94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Code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8" y="694286"/>
            <a:ext cx="5387807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44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22653" y="-211173"/>
            <a:ext cx="10515600" cy="988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285811" y="5914438"/>
            <a:ext cx="1676590" cy="94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Code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8" y="694286"/>
            <a:ext cx="5387807" cy="5220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274" y="694286"/>
            <a:ext cx="5986808" cy="5220152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8524975" y="5914438"/>
            <a:ext cx="1676590" cy="94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Result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7202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82" y="1154546"/>
            <a:ext cx="11002818" cy="502241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readBlock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address, </a:t>
            </a:r>
            <a:r>
              <a:rPr lang="en-US" dirty="0" err="1"/>
              <a:t>const</a:t>
            </a:r>
            <a:r>
              <a:rPr lang="en-US" dirty="0"/>
              <a:t> T[]; value, </a:t>
            </a:r>
            <a:r>
              <a:rPr lang="en-US" dirty="0" err="1"/>
              <a:t>int</a:t>
            </a:r>
            <a:r>
              <a:rPr lang="en-US" dirty="0"/>
              <a:t> items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writeBlock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address, </a:t>
            </a:r>
            <a:r>
              <a:rPr lang="en-US" dirty="0" err="1"/>
              <a:t>const</a:t>
            </a:r>
            <a:r>
              <a:rPr lang="en-US" dirty="0"/>
              <a:t> T[]; value, </a:t>
            </a:r>
            <a:r>
              <a:rPr lang="en-US" dirty="0" err="1"/>
              <a:t>int</a:t>
            </a:r>
            <a:r>
              <a:rPr lang="en-US" dirty="0"/>
              <a:t> items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updateBlock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address, </a:t>
            </a:r>
            <a:r>
              <a:rPr lang="en-US" dirty="0" err="1"/>
              <a:t>const</a:t>
            </a:r>
            <a:r>
              <a:rPr lang="en-US" dirty="0"/>
              <a:t> T[]; value, </a:t>
            </a:r>
            <a:r>
              <a:rPr lang="en-US" dirty="0" err="1"/>
              <a:t>int</a:t>
            </a:r>
            <a:r>
              <a:rPr lang="en-US" dirty="0"/>
              <a:t> items)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1827" y="-67922"/>
            <a:ext cx="10515600" cy="988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Đọc</a:t>
            </a:r>
            <a:r>
              <a:rPr lang="en-US" b="1" dirty="0" smtClean="0"/>
              <a:t> </a:t>
            </a:r>
            <a:r>
              <a:rPr lang="en-US" b="1" dirty="0" err="1" smtClean="0"/>
              <a:t>ghi</a:t>
            </a:r>
            <a:r>
              <a:rPr lang="en-US" b="1" dirty="0" smtClean="0"/>
              <a:t> </a:t>
            </a:r>
            <a:r>
              <a:rPr lang="en-US" b="1" dirty="0" err="1" smtClean="0"/>
              <a:t>theo</a:t>
            </a:r>
            <a:r>
              <a:rPr lang="en-US" b="1" dirty="0" smtClean="0"/>
              <a:t> </a:t>
            </a:r>
            <a:r>
              <a:rPr lang="en-US" b="1" dirty="0" err="1" smtClean="0"/>
              <a:t>mảng</a:t>
            </a: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4271" y="4368800"/>
            <a:ext cx="9058492" cy="2335468"/>
          </a:xfrm>
        </p:spPr>
        <p:txBody>
          <a:bodyPr/>
          <a:lstStyle/>
          <a:p>
            <a:r>
              <a:rPr lang="en-US" dirty="0" smtClean="0"/>
              <a:t>Items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/</a:t>
            </a:r>
            <a:r>
              <a:rPr lang="en-US" dirty="0" err="1" smtClean="0"/>
              <a:t>ghi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30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22653" y="-211173"/>
            <a:ext cx="10515600" cy="988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285811" y="5914438"/>
            <a:ext cx="1676590" cy="94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Code</a:t>
            </a:r>
            <a:endParaRPr lang="en-US" b="1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524975" y="5914438"/>
            <a:ext cx="1676590" cy="94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Result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73" y="701906"/>
            <a:ext cx="5532599" cy="52125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874" y="701906"/>
            <a:ext cx="5997864" cy="52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47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82" y="1154546"/>
            <a:ext cx="11536218" cy="502241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Đọc</a:t>
            </a:r>
            <a:r>
              <a:rPr lang="en-US" dirty="0" smtClean="0"/>
              <a:t>/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EEPROM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r>
              <a:rPr lang="en-US" dirty="0" smtClean="0"/>
              <a:t>,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,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1827" y="-67922"/>
            <a:ext cx="10515600" cy="988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Cấp</a:t>
            </a:r>
            <a:r>
              <a:rPr lang="en-US" b="1" dirty="0" smtClean="0"/>
              <a:t> </a:t>
            </a:r>
            <a:r>
              <a:rPr lang="en-US" b="1" dirty="0" err="1" smtClean="0"/>
              <a:t>phát</a:t>
            </a:r>
            <a:r>
              <a:rPr lang="en-US" b="1" dirty="0" smtClean="0"/>
              <a:t> </a:t>
            </a:r>
            <a:r>
              <a:rPr lang="en-US" b="1" dirty="0" err="1" smtClean="0"/>
              <a:t>bộ</a:t>
            </a:r>
            <a:r>
              <a:rPr lang="en-US" b="1" dirty="0" smtClean="0"/>
              <a:t> </a:t>
            </a:r>
            <a:r>
              <a:rPr lang="en-US" b="1" dirty="0" err="1" smtClean="0"/>
              <a:t>nhớ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2472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82" y="1154546"/>
            <a:ext cx="11536218" cy="502241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EEPROMex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  </a:t>
            </a:r>
            <a:r>
              <a:rPr lang="en-US" b="1" i="1" dirty="0" err="1" smtClean="0"/>
              <a:t>Int</a:t>
            </a:r>
            <a:r>
              <a:rPr lang="en-US" b="1" i="1" dirty="0" smtClean="0"/>
              <a:t> </a:t>
            </a:r>
            <a:r>
              <a:rPr lang="en-US" b="1" i="1" dirty="0" err="1" smtClean="0"/>
              <a:t>getAddress</a:t>
            </a:r>
            <a:r>
              <a:rPr lang="en-US" b="1" i="1" dirty="0" smtClean="0"/>
              <a:t>(</a:t>
            </a:r>
            <a:r>
              <a:rPr lang="en-US" b="1" i="1" dirty="0" err="1" smtClean="0"/>
              <a:t>int</a:t>
            </a:r>
            <a:r>
              <a:rPr lang="en-US" b="1" i="1" dirty="0" smtClean="0"/>
              <a:t> </a:t>
            </a:r>
            <a:r>
              <a:rPr lang="en-US" b="1" i="1" dirty="0" err="1" smtClean="0"/>
              <a:t>noOfBytes</a:t>
            </a:r>
            <a:r>
              <a:rPr lang="en-US" b="1" i="1" dirty="0" smtClean="0"/>
              <a:t>);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en-US" dirty="0" err="1" smtClean="0"/>
              <a:t>noOfBytes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byte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,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EEPROM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1827" y="-67922"/>
            <a:ext cx="10515600" cy="988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Cấp</a:t>
            </a:r>
            <a:r>
              <a:rPr lang="en-US" b="1" dirty="0" smtClean="0"/>
              <a:t> </a:t>
            </a:r>
            <a:r>
              <a:rPr lang="en-US" b="1" dirty="0" err="1" smtClean="0"/>
              <a:t>phát</a:t>
            </a:r>
            <a:r>
              <a:rPr lang="en-US" b="1" dirty="0" smtClean="0"/>
              <a:t> </a:t>
            </a:r>
            <a:r>
              <a:rPr lang="en-US" b="1" dirty="0" err="1" smtClean="0"/>
              <a:t>bộ</a:t>
            </a:r>
            <a:r>
              <a:rPr lang="en-US" b="1" dirty="0" smtClean="0"/>
              <a:t> </a:t>
            </a:r>
            <a:r>
              <a:rPr lang="en-US" b="1" dirty="0" err="1" smtClean="0"/>
              <a:t>nhớ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9329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34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82" y="1154546"/>
            <a:ext cx="11536218" cy="502241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EEPROM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treo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i="1" dirty="0" smtClean="0"/>
              <a:t>bool </a:t>
            </a:r>
            <a:r>
              <a:rPr lang="en-US" i="1" dirty="0" err="1" smtClean="0"/>
              <a:t>isReady</a:t>
            </a:r>
            <a:r>
              <a:rPr lang="en-US" i="1" dirty="0" smtClean="0"/>
              <a:t>() </a:t>
            </a:r>
            <a:r>
              <a:rPr lang="en-US" i="1" dirty="0" err="1" smtClean="0"/>
              <a:t>để</a:t>
            </a:r>
            <a:r>
              <a:rPr lang="en-US" i="1" dirty="0" smtClean="0"/>
              <a:t> </a:t>
            </a:r>
            <a:r>
              <a:rPr lang="en-US" i="1" dirty="0" err="1" smtClean="0"/>
              <a:t>truy</a:t>
            </a:r>
            <a:r>
              <a:rPr lang="en-US" i="1" dirty="0" smtClean="0"/>
              <a:t> </a:t>
            </a:r>
            <a:r>
              <a:rPr lang="en-US" i="1" dirty="0" err="1" smtClean="0"/>
              <a:t>vấn</a:t>
            </a:r>
            <a:r>
              <a:rPr lang="en-US" i="1" dirty="0" smtClean="0"/>
              <a:t> </a:t>
            </a:r>
            <a:r>
              <a:rPr lang="en-US" i="1" dirty="0" err="1" smtClean="0"/>
              <a:t>xem</a:t>
            </a:r>
            <a:r>
              <a:rPr lang="en-US" i="1" dirty="0" smtClean="0"/>
              <a:t> EEPROM </a:t>
            </a:r>
            <a:r>
              <a:rPr lang="en-US" i="1" dirty="0" err="1" smtClean="0"/>
              <a:t>đã</a:t>
            </a:r>
            <a:r>
              <a:rPr lang="en-US" i="1" dirty="0" smtClean="0"/>
              <a:t> </a:t>
            </a:r>
            <a:r>
              <a:rPr lang="en-US" i="1" dirty="0" err="1" smtClean="0"/>
              <a:t>sẵn</a:t>
            </a:r>
            <a:r>
              <a:rPr lang="en-US" i="1" dirty="0" smtClean="0"/>
              <a:t> </a:t>
            </a:r>
            <a:r>
              <a:rPr lang="en-US" i="1" dirty="0" err="1" smtClean="0"/>
              <a:t>sàng</a:t>
            </a:r>
            <a:r>
              <a:rPr lang="en-US" i="1" dirty="0" smtClean="0"/>
              <a:t> </a:t>
            </a:r>
            <a:r>
              <a:rPr lang="en-US" i="1" dirty="0" err="1" smtClean="0"/>
              <a:t>chưa</a:t>
            </a:r>
            <a:endParaRPr lang="en-US" i="1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1827" y="-67922"/>
            <a:ext cx="10515600" cy="988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Tốc</a:t>
            </a:r>
            <a:r>
              <a:rPr lang="en-US" b="1" dirty="0" smtClean="0"/>
              <a:t> </a:t>
            </a:r>
            <a:r>
              <a:rPr lang="en-US" b="1" dirty="0" err="1" smtClean="0"/>
              <a:t>độ</a:t>
            </a:r>
            <a:r>
              <a:rPr lang="en-US" b="1" dirty="0" smtClean="0"/>
              <a:t> </a:t>
            </a:r>
            <a:r>
              <a:rPr lang="en-US" b="1" dirty="0" err="1" smtClean="0"/>
              <a:t>đọc</a:t>
            </a:r>
            <a:r>
              <a:rPr lang="en-US" b="1" dirty="0" smtClean="0"/>
              <a:t> </a:t>
            </a:r>
            <a:r>
              <a:rPr lang="en-US" b="1" dirty="0" err="1" smtClean="0"/>
              <a:t>ghi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EEPROM</a:t>
            </a:r>
            <a:endParaRPr lang="en-US" b="1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82539" y="3931920"/>
            <a:ext cx="5141" cy="15420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619237" y="4035985"/>
            <a:ext cx="10515600" cy="988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2800" dirty="0" err="1" smtClean="0">
                <a:latin typeface="+mn-lt"/>
              </a:rPr>
              <a:t>Trả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về</a:t>
            </a:r>
            <a:r>
              <a:rPr lang="en-US" sz="2800" dirty="0" smtClean="0">
                <a:latin typeface="+mn-lt"/>
              </a:rPr>
              <a:t> True/False </a:t>
            </a:r>
            <a:r>
              <a:rPr lang="en-US" sz="2800" dirty="0" err="1" smtClean="0">
                <a:latin typeface="+mn-lt"/>
              </a:rPr>
              <a:t>khi</a:t>
            </a:r>
            <a:r>
              <a:rPr lang="en-US" sz="2800" dirty="0" smtClean="0">
                <a:latin typeface="+mn-lt"/>
              </a:rPr>
              <a:t> EEPROM </a:t>
            </a:r>
          </a:p>
          <a:p>
            <a:pPr>
              <a:lnSpc>
                <a:spcPct val="170000"/>
              </a:lnSpc>
            </a:pPr>
            <a:r>
              <a:rPr lang="en-US" sz="2800" dirty="0" err="1" smtClean="0">
                <a:latin typeface="+mn-lt"/>
              </a:rPr>
              <a:t>sẵn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sàng</a:t>
            </a:r>
            <a:r>
              <a:rPr lang="en-US" sz="2800" dirty="0" smtClean="0">
                <a:latin typeface="+mn-lt"/>
              </a:rPr>
              <a:t>/</a:t>
            </a:r>
            <a:r>
              <a:rPr lang="en-US" sz="2800" dirty="0" err="1" smtClean="0">
                <a:latin typeface="+mn-lt"/>
              </a:rPr>
              <a:t>chưa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sẵn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sàng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892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803"/>
            <a:ext cx="10515600" cy="1325563"/>
          </a:xfrm>
        </p:spPr>
        <p:txBody>
          <a:bodyPr/>
          <a:lstStyle/>
          <a:p>
            <a:r>
              <a:rPr lang="en-US" dirty="0" smtClean="0"/>
              <a:t>6.1)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Flash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Adruino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82" y="1154546"/>
            <a:ext cx="11002818" cy="502241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EEPROMex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EEPROM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 smtClean="0"/>
          </a:p>
          <a:p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byte, bit, long, float…</a:t>
            </a:r>
          </a:p>
          <a:p>
            <a:r>
              <a:rPr lang="en-US" dirty="0" err="1" smtClean="0"/>
              <a:t>Đọc</a:t>
            </a:r>
            <a:r>
              <a:rPr lang="en-US" dirty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bit</a:t>
            </a:r>
          </a:p>
          <a:p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, string</a:t>
            </a:r>
          </a:p>
          <a:p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 smtClean="0"/>
          </a:p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Cật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,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byte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hỏng</a:t>
            </a:r>
            <a:r>
              <a:rPr lang="en-US" dirty="0" smtClean="0"/>
              <a:t> 1 ô </a:t>
            </a:r>
            <a:r>
              <a:rPr lang="en-US" dirty="0" err="1" smtClean="0"/>
              <a:t>nhớ</a:t>
            </a:r>
            <a:endParaRPr lang="en-US" dirty="0" smtClean="0"/>
          </a:p>
          <a:p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chép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0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0613" y="1316760"/>
            <a:ext cx="4572001" cy="3594605"/>
          </a:xfrm>
        </p:spPr>
        <p:txBody>
          <a:bodyPr/>
          <a:lstStyle/>
          <a:p>
            <a:r>
              <a:rPr lang="en-US" dirty="0" smtClean="0"/>
              <a:t>Address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EEPROM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82" y="1154546"/>
            <a:ext cx="5635039" cy="502241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uint8_t read(</a:t>
            </a:r>
            <a:r>
              <a:rPr lang="en-US" dirty="0" err="1"/>
              <a:t>int</a:t>
            </a:r>
            <a:r>
              <a:rPr lang="en-US" dirty="0"/>
              <a:t> address</a:t>
            </a:r>
            <a:r>
              <a:rPr lang="en-US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uint8_t </a:t>
            </a:r>
            <a:r>
              <a:rPr lang="en-US" dirty="0" err="1" smtClean="0"/>
              <a:t>readByte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address);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uint16_t </a:t>
            </a:r>
            <a:r>
              <a:rPr lang="en-US" dirty="0" err="1" smtClean="0"/>
              <a:t>readInt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address);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uint32_t </a:t>
            </a:r>
            <a:r>
              <a:rPr lang="en-US" dirty="0" err="1" smtClean="0"/>
              <a:t>readLong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address);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float </a:t>
            </a:r>
            <a:r>
              <a:rPr lang="en-US" dirty="0" err="1" smtClean="0"/>
              <a:t>readFloat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address);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double </a:t>
            </a:r>
            <a:r>
              <a:rPr lang="en-US" dirty="0" err="1" smtClean="0"/>
              <a:t>readDouble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address);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954982" y="1316760"/>
            <a:ext cx="9236" cy="44467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161827" y="-67922"/>
            <a:ext cx="10515600" cy="988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Đọc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kiểu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</a:t>
            </a:r>
            <a:r>
              <a:rPr lang="en-US" b="1" dirty="0" err="1" smtClean="0"/>
              <a:t>khác</a:t>
            </a:r>
            <a:r>
              <a:rPr lang="en-US" b="1" dirty="0" smtClean="0"/>
              <a:t> </a:t>
            </a:r>
            <a:r>
              <a:rPr lang="en-US" b="1" dirty="0" err="1" smtClean="0"/>
              <a:t>nhau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3029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82" y="1154546"/>
            <a:ext cx="11002818" cy="502241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bool write(</a:t>
            </a:r>
            <a:r>
              <a:rPr lang="en-US" dirty="0" err="1"/>
              <a:t>int</a:t>
            </a:r>
            <a:r>
              <a:rPr lang="en-US" dirty="0"/>
              <a:t> address, uint8_t value</a:t>
            </a:r>
            <a:r>
              <a:rPr lang="en-US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bool </a:t>
            </a:r>
            <a:r>
              <a:rPr lang="en-US" dirty="0" err="1" smtClean="0"/>
              <a:t>writeByte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address, uint8_t value);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bool </a:t>
            </a:r>
            <a:r>
              <a:rPr lang="en-US" dirty="0" err="1" smtClean="0"/>
              <a:t>writeInt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address, uint16_t value);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bool </a:t>
            </a:r>
            <a:r>
              <a:rPr lang="en-US" dirty="0" err="1" smtClean="0"/>
              <a:t>writeLong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address, uint32_t value);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bool </a:t>
            </a:r>
            <a:r>
              <a:rPr lang="en-US" dirty="0" err="1" smtClean="0"/>
              <a:t>writeFloat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address, float value);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bool </a:t>
            </a:r>
            <a:r>
              <a:rPr lang="en-US" dirty="0" err="1" smtClean="0"/>
              <a:t>writeDouble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address, double value);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1827" y="-67922"/>
            <a:ext cx="10515600" cy="988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Ghi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kiểu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</a:t>
            </a:r>
            <a:r>
              <a:rPr lang="en-US" b="1" dirty="0" err="1" smtClean="0"/>
              <a:t>khác</a:t>
            </a:r>
            <a:r>
              <a:rPr lang="en-US" b="1" dirty="0" smtClean="0"/>
              <a:t> </a:t>
            </a:r>
            <a:r>
              <a:rPr lang="en-US" b="1" dirty="0" err="1" smtClean="0"/>
              <a:t>nhau</a:t>
            </a: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7614859" y="1250773"/>
            <a:ext cx="9236" cy="44467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890235" y="1316760"/>
            <a:ext cx="4301765" cy="4380744"/>
          </a:xfrm>
        </p:spPr>
        <p:txBody>
          <a:bodyPr/>
          <a:lstStyle/>
          <a:p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true/false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/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1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1827" y="-67922"/>
            <a:ext cx="10515600" cy="988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22387"/>
          <a:stretch/>
        </p:blipFill>
        <p:spPr>
          <a:xfrm>
            <a:off x="261326" y="920471"/>
            <a:ext cx="5206602" cy="52582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509" y="920470"/>
            <a:ext cx="5748869" cy="4993967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285810" y="5914438"/>
            <a:ext cx="6812009" cy="94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393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82" y="1154546"/>
            <a:ext cx="11002818" cy="502241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Hàm</a:t>
            </a:r>
            <a:r>
              <a:rPr lang="en-US" dirty="0" smtClean="0"/>
              <a:t> Write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EEPROM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=&gt; </a:t>
            </a:r>
            <a:r>
              <a:rPr lang="en-US" dirty="0" err="1" smtClean="0"/>
              <a:t>lãng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EEPROMex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byte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=&gt;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hao</a:t>
            </a:r>
            <a:r>
              <a:rPr lang="en-US" dirty="0" smtClean="0"/>
              <a:t> </a:t>
            </a:r>
            <a:r>
              <a:rPr lang="en-US" dirty="0" err="1" smtClean="0"/>
              <a:t>mòn</a:t>
            </a:r>
            <a:r>
              <a:rPr lang="en-US" dirty="0" smtClean="0"/>
              <a:t> EEPROM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1827" y="-67922"/>
            <a:ext cx="10515600" cy="988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Hàm</a:t>
            </a:r>
            <a:r>
              <a:rPr lang="en-US" b="1" dirty="0" smtClean="0"/>
              <a:t> </a:t>
            </a:r>
            <a:r>
              <a:rPr lang="en-US" b="1" dirty="0" err="1" smtClean="0"/>
              <a:t>Cập</a:t>
            </a:r>
            <a:r>
              <a:rPr lang="en-US" b="1" dirty="0" smtClean="0"/>
              <a:t> </a:t>
            </a:r>
            <a:r>
              <a:rPr lang="en-US" b="1" dirty="0" err="1" smtClean="0"/>
              <a:t>Nhật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798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82" y="1154546"/>
            <a:ext cx="11002818" cy="502241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bool update(</a:t>
            </a:r>
            <a:r>
              <a:rPr lang="en-US" dirty="0" err="1"/>
              <a:t>int</a:t>
            </a:r>
            <a:r>
              <a:rPr lang="en-US" dirty="0"/>
              <a:t> address, uint8_t value</a:t>
            </a:r>
            <a:r>
              <a:rPr lang="en-US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bool </a:t>
            </a:r>
            <a:r>
              <a:rPr lang="en-US" dirty="0" err="1"/>
              <a:t>updateByte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address, uint8_t value</a:t>
            </a:r>
            <a:r>
              <a:rPr lang="en-US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bool </a:t>
            </a:r>
            <a:r>
              <a:rPr lang="en-US" dirty="0" err="1"/>
              <a:t>updateInt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address, uint16_t value</a:t>
            </a:r>
            <a:r>
              <a:rPr lang="en-US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bool </a:t>
            </a:r>
            <a:r>
              <a:rPr lang="en-US" dirty="0" err="1"/>
              <a:t>updateLong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address, uint32_t value</a:t>
            </a:r>
            <a:r>
              <a:rPr lang="en-US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bool </a:t>
            </a:r>
            <a:r>
              <a:rPr lang="en-US" dirty="0" err="1"/>
              <a:t>updateFloat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address, float value</a:t>
            </a:r>
            <a:r>
              <a:rPr lang="en-US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bool </a:t>
            </a:r>
            <a:r>
              <a:rPr lang="en-US" dirty="0" err="1"/>
              <a:t>updateDouble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address, double);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1827" y="-67922"/>
            <a:ext cx="10515600" cy="988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Hàm</a:t>
            </a:r>
            <a:r>
              <a:rPr lang="en-US" b="1" dirty="0" smtClean="0"/>
              <a:t> </a:t>
            </a:r>
            <a:r>
              <a:rPr lang="en-US" b="1" dirty="0" err="1" smtClean="0"/>
              <a:t>Cập</a:t>
            </a:r>
            <a:r>
              <a:rPr lang="en-US" b="1" dirty="0" smtClean="0"/>
              <a:t> </a:t>
            </a:r>
            <a:r>
              <a:rPr lang="en-US" b="1" dirty="0" err="1" smtClean="0"/>
              <a:t>Nhật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673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82" y="1154546"/>
            <a:ext cx="11002818" cy="502241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bool </a:t>
            </a:r>
            <a:r>
              <a:rPr lang="en-US" dirty="0" err="1"/>
              <a:t>readBit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address, byte bit</a:t>
            </a:r>
            <a:r>
              <a:rPr lang="en-US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dirty="0"/>
              <a:t>bool </a:t>
            </a:r>
            <a:r>
              <a:rPr lang="en-US" dirty="0" err="1"/>
              <a:t>writeBit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address, uint8_t bit, bool value</a:t>
            </a:r>
            <a:r>
              <a:rPr lang="en-US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bool </a:t>
            </a:r>
            <a:r>
              <a:rPr lang="en-US" dirty="0" err="1"/>
              <a:t>updateBit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address, uint8_t bit, bool value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1827" y="-67922"/>
            <a:ext cx="10515600" cy="988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Đọc</a:t>
            </a:r>
            <a:r>
              <a:rPr lang="en-US" b="1" dirty="0" smtClean="0"/>
              <a:t> </a:t>
            </a:r>
            <a:r>
              <a:rPr lang="en-US" b="1" dirty="0" err="1" smtClean="0"/>
              <a:t>ghi</a:t>
            </a:r>
            <a:r>
              <a:rPr lang="en-US" b="1" dirty="0" smtClean="0"/>
              <a:t> </a:t>
            </a:r>
            <a:r>
              <a:rPr lang="en-US" b="1" dirty="0" err="1" smtClean="0"/>
              <a:t>từng</a:t>
            </a:r>
            <a:r>
              <a:rPr lang="en-US" b="1" dirty="0" smtClean="0"/>
              <a:t> bit</a:t>
            </a: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4271" y="4368800"/>
            <a:ext cx="9058492" cy="2335468"/>
          </a:xfrm>
        </p:spPr>
        <p:txBody>
          <a:bodyPr/>
          <a:lstStyle/>
          <a:p>
            <a:r>
              <a:rPr lang="en-US" dirty="0" smtClean="0"/>
              <a:t>Bit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byte ở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address,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0 </a:t>
            </a:r>
            <a:r>
              <a:rPr lang="en-US" dirty="0" err="1" smtClean="0"/>
              <a:t>đến</a:t>
            </a:r>
            <a:r>
              <a:rPr lang="en-US" dirty="0" smtClean="0"/>
              <a:t> 7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bit 0 </a:t>
            </a:r>
            <a:r>
              <a:rPr lang="en-US" dirty="0" err="1" smtClean="0"/>
              <a:t>là</a:t>
            </a:r>
            <a:r>
              <a:rPr lang="en-US" dirty="0" smtClean="0"/>
              <a:t> bit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39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82" y="1154546"/>
            <a:ext cx="11002818" cy="502241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readBlock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address, </a:t>
            </a:r>
            <a:r>
              <a:rPr lang="en-US" dirty="0" err="1"/>
              <a:t>const</a:t>
            </a:r>
            <a:r>
              <a:rPr lang="en-US" dirty="0"/>
              <a:t> T&amp; value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writeBlock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address, </a:t>
            </a:r>
            <a:r>
              <a:rPr lang="en-US" dirty="0" err="1"/>
              <a:t>const</a:t>
            </a:r>
            <a:r>
              <a:rPr lang="en-US" dirty="0"/>
              <a:t> T&amp; value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updateBlock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address, </a:t>
            </a:r>
            <a:r>
              <a:rPr lang="en-US" dirty="0" err="1"/>
              <a:t>const</a:t>
            </a:r>
            <a:r>
              <a:rPr lang="en-US" dirty="0"/>
              <a:t> T&amp; value)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1827" y="-67922"/>
            <a:ext cx="10515600" cy="988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Đọc</a:t>
            </a:r>
            <a:r>
              <a:rPr lang="en-US" b="1" dirty="0" smtClean="0"/>
              <a:t> </a:t>
            </a:r>
            <a:r>
              <a:rPr lang="en-US" b="1" dirty="0" err="1" smtClean="0"/>
              <a:t>ghi</a:t>
            </a:r>
            <a:r>
              <a:rPr lang="en-US" b="1" dirty="0" smtClean="0"/>
              <a:t> </a:t>
            </a:r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khối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4271" y="4368800"/>
            <a:ext cx="9058492" cy="2335468"/>
          </a:xfrm>
        </p:spPr>
        <p:txBody>
          <a:bodyPr/>
          <a:lstStyle/>
          <a:p>
            <a:r>
              <a:rPr lang="en-US" dirty="0" smtClean="0"/>
              <a:t>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/</a:t>
            </a:r>
            <a:r>
              <a:rPr lang="en-US" dirty="0" err="1" smtClean="0"/>
              <a:t>ghi</a:t>
            </a:r>
            <a:r>
              <a:rPr lang="en-US" dirty="0" smtClean="0"/>
              <a:t>/update,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69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677</Words>
  <Application>Microsoft Office PowerPoint</Application>
  <PresentationFormat>Widescreen</PresentationFormat>
  <Paragraphs>99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Office Theme</vt:lpstr>
      <vt:lpstr>Thuyết trình lập trình nhúng</vt:lpstr>
      <vt:lpstr>6.1) Bộ nhớ Flash của Adruino</vt:lpstr>
      <vt:lpstr>Address là vị trí bắt đầu của dữ liệu trong EEPROM</vt:lpstr>
      <vt:lpstr>Trả về true/false khi ghi dữ liệu thành công/thất bại</vt:lpstr>
      <vt:lpstr>PowerPoint Presentation</vt:lpstr>
      <vt:lpstr>PowerPoint Presentation</vt:lpstr>
      <vt:lpstr>PowerPoint Presentation</vt:lpstr>
      <vt:lpstr>Bit là vị trí trên byte ở địa chỉ address, giá trị từ 0 đến 7 trong đó bit 0 là bit bên phải ngoài cùng</vt:lpstr>
      <vt:lpstr>T là kiểu dữ liệu để đọc/ghi/update, có thể là dữ liệu căn bản hoặc kiểu phức tạp hơn ví dụ như kiểu struct</vt:lpstr>
      <vt:lpstr>PowerPoint Presentation</vt:lpstr>
      <vt:lpstr>PowerPoint Presentation</vt:lpstr>
      <vt:lpstr>Items là số lượng phần tử trong mảng sẽ được đọc/ghi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Thuyết trình lập trình nhúng</dc:title>
  <dc:creator>Phuong</dc:creator>
  <cp:lastModifiedBy>Phuong</cp:lastModifiedBy>
  <cp:revision>11</cp:revision>
  <dcterms:created xsi:type="dcterms:W3CDTF">2018-11-02T04:16:37Z</dcterms:created>
  <dcterms:modified xsi:type="dcterms:W3CDTF">2018-11-02T08:35:08Z</dcterms:modified>
</cp:coreProperties>
</file>