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80604020202020204" charset="0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8060402020202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80604020202020204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NHÚNG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5845"/>
            <a:ext cx="8596668" cy="13208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RFID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040127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charset="2"/>
              <a:buChar char="v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RFID-RC522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5845"/>
            <a:ext cx="8596668" cy="13208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RFID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040127"/>
            <a:ext cx="8596668" cy="5334915"/>
          </a:xfrm>
        </p:spPr>
        <p:txBody>
          <a:bodyPr>
            <a:normAutofit/>
          </a:bodyPr>
          <a:lstStyle/>
          <a:p>
            <a:pPr>
              <a:buFont typeface="Wingdings" panose="05000000000000000000" charset="2"/>
              <a:buChar char="v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Wingdings" panose="05000000000000000000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Peripheral Bus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Motorola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Wingdings" panose="05000000000000000000" charset="2"/>
              <a:buChar char="Ø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(full duplex)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Wingdings" panose="05000000000000000000" charset="2"/>
              <a:buChar char="Ø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457200">
              <a:buFont typeface="Arial" panose="0208060402020202020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SCK (Serial Clock)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457200">
              <a:buFont typeface="Arial" panose="0208060402020202020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MISO (Master Input Slave Output)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457200">
              <a:buFont typeface="Arial" panose="0208060402020202020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MOSI (Master Output Slave Input)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457200">
              <a:buFont typeface="Arial" panose="0208060402020202020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 (Slave Select)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5845"/>
            <a:ext cx="8596668" cy="651099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RFID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040127"/>
            <a:ext cx="4835098" cy="53349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Arduino Uno						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63283"/>
            <a:ext cx="4835098" cy="4504942"/>
          </a:xfrm>
          <a:prstGeom prst="rect">
            <a:avLst/>
          </a:prstGeom>
        </p:spPr>
      </p:pic>
      <p:sp>
        <p:nvSpPr>
          <p:cNvPr id="6" name="Content Placeholder 3"/>
          <p:cNvSpPr txBox="1"/>
          <p:nvPr/>
        </p:nvSpPr>
        <p:spPr>
          <a:xfrm>
            <a:off x="5512432" y="2910618"/>
            <a:ext cx="4835098" cy="29106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SCK: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MISO: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Arduino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MOSI: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5845"/>
            <a:ext cx="8596668" cy="13208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RFID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040127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RFID-RC522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/>
              <a:t>Radio Frequency Identification</a:t>
            </a:r>
            <a:r>
              <a:rPr lang="en-US" sz="2400" dirty="0" smtClean="0"/>
              <a:t>):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80604020202020204" charset="0"/>
              <a:buChar char="•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80604020202020204" charset="0"/>
              <a:buChar char="•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8060402020202020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542" y="2980512"/>
            <a:ext cx="6145114" cy="3072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5845"/>
            <a:ext cx="8596668" cy="13208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RFID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040127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RFID-RC522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RFID-RC522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8060402020202020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2" y="2186347"/>
            <a:ext cx="4175817" cy="41758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47" y="427277"/>
            <a:ext cx="5582992" cy="5582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5845"/>
            <a:ext cx="8596668" cy="13208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RFID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040127"/>
            <a:ext cx="8596668" cy="5244763"/>
          </a:xfrm>
        </p:spPr>
        <p:txBody>
          <a:bodyPr>
            <a:normAutofit/>
          </a:bodyPr>
          <a:lstStyle/>
          <a:p>
            <a:pPr>
              <a:buFont typeface="Wingdings" panose="05000000000000000000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RFID-RC522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charset="2"/>
              <a:buChar char="v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21" y="1558555"/>
            <a:ext cx="2724236" cy="18745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69" y="1340280"/>
            <a:ext cx="2301316" cy="2227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46" y="3866442"/>
            <a:ext cx="7331105" cy="1943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5845"/>
            <a:ext cx="8596668" cy="13208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RFID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040127"/>
            <a:ext cx="8596668" cy="5244763"/>
          </a:xfrm>
        </p:spPr>
        <p:txBody>
          <a:bodyPr>
            <a:normAutofit/>
          </a:bodyPr>
          <a:lstStyle/>
          <a:p>
            <a:pPr>
              <a:buFont typeface="Wingdings" panose="05000000000000000000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RFID-RC522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70" y="2008568"/>
            <a:ext cx="10058400" cy="4584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878</Words>
  <Application>Kingsoft Office WPP</Application>
  <PresentationFormat>Widescreen</PresentationFormat>
  <Paragraphs>56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Facet</vt:lpstr>
      <vt:lpstr>HỆ THỐNG NHÚNG</vt:lpstr>
      <vt:lpstr>Đọc ghi thẻ RFID</vt:lpstr>
      <vt:lpstr>Đọc ghi thẻ RFID</vt:lpstr>
      <vt:lpstr>Đọc ghi thẻ RFID</vt:lpstr>
      <vt:lpstr>Đọc ghi thẻ RFID</vt:lpstr>
      <vt:lpstr>Đọc ghi thẻ RFID</vt:lpstr>
      <vt:lpstr>Đọc ghi thẻ RFID</vt:lpstr>
      <vt:lpstr>Đọc ghi thẻ RFID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NHÚNG</dc:title>
  <dc:creator>Quan Truong</dc:creator>
  <cp:lastModifiedBy>ledsinh</cp:lastModifiedBy>
  <cp:revision>10</cp:revision>
  <dcterms:created xsi:type="dcterms:W3CDTF">2018-11-06T17:06:07Z</dcterms:created>
  <dcterms:modified xsi:type="dcterms:W3CDTF">2018-11-06T17:06:07Z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