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5F01D-657E-4893-9AF8-D403E4E5281E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B3CC6-88FB-4862-B264-8D279D8A7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1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chân</a:t>
            </a:r>
            <a:r>
              <a:rPr lang="en-US" baseline="0" dirty="0" smtClean="0"/>
              <a:t> SS(pin 10) ở output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SPI interface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hardware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slave(</a:t>
            </a:r>
            <a:r>
              <a:rPr lang="en-US" baseline="0" dirty="0" err="1" smtClean="0"/>
              <a:t>tb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) =&gt;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SPI k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=&gt; SD card k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B3CC6-88FB-4862-B264-8D279D8A78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36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huhu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B3CC6-88FB-4862-B264-8D279D8A78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44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huhu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B3CC6-88FB-4862-B264-8D279D8A78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7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07D9-02D8-4EE9-856D-2C9E94521465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B932-7A4E-4FAA-BD55-55000546B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3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07D9-02D8-4EE9-856D-2C9E94521465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B932-7A4E-4FAA-BD55-55000546B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7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07D9-02D8-4EE9-856D-2C9E94521465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B932-7A4E-4FAA-BD55-55000546B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4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07D9-02D8-4EE9-856D-2C9E94521465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B932-7A4E-4FAA-BD55-55000546B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8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07D9-02D8-4EE9-856D-2C9E94521465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B932-7A4E-4FAA-BD55-55000546B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8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07D9-02D8-4EE9-856D-2C9E94521465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B932-7A4E-4FAA-BD55-55000546B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07D9-02D8-4EE9-856D-2C9E94521465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B932-7A4E-4FAA-BD55-55000546B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3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07D9-02D8-4EE9-856D-2C9E94521465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B932-7A4E-4FAA-BD55-55000546B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7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07D9-02D8-4EE9-856D-2C9E94521465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B932-7A4E-4FAA-BD55-55000546B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1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07D9-02D8-4EE9-856D-2C9E94521465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B932-7A4E-4FAA-BD55-55000546B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5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07D9-02D8-4EE9-856D-2C9E94521465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B932-7A4E-4FAA-BD55-55000546B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5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807D9-02D8-4EE9-856D-2C9E94521465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BB932-7A4E-4FAA-BD55-55000546B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3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SD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68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minh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094456" cy="4966792"/>
          </a:xfrm>
        </p:spPr>
      </p:pic>
    </p:spTree>
    <p:extLst>
      <p:ext uri="{BB962C8B-B14F-4D97-AF65-F5344CB8AC3E}">
        <p14:creationId xmlns:p14="http://schemas.microsoft.com/office/powerpoint/2010/main" val="212715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Arduino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,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, </a:t>
            </a:r>
            <a:r>
              <a:rPr lang="en-US" dirty="0" err="1" smtClean="0"/>
              <a:t>biến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,…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vi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3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Micro SD Card Module –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5183188" y="987425"/>
            <a:ext cx="6172200" cy="460057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thiết</a:t>
            </a:r>
            <a:r>
              <a:rPr lang="en-US" sz="1800" dirty="0" smtClean="0"/>
              <a:t> </a:t>
            </a:r>
            <a:r>
              <a:rPr lang="en-US" sz="1800" dirty="0" err="1" smtClean="0"/>
              <a:t>bị</a:t>
            </a:r>
            <a:r>
              <a:rPr lang="en-US" sz="1800" dirty="0"/>
              <a:t> </a:t>
            </a:r>
            <a:r>
              <a:rPr lang="en-US" sz="1800" dirty="0" err="1" smtClean="0"/>
              <a:t>cung</a:t>
            </a:r>
            <a:r>
              <a:rPr lang="en-US" sz="1800" dirty="0" smtClean="0"/>
              <a:t> </a:t>
            </a:r>
            <a:r>
              <a:rPr lang="en-US" sz="1800" dirty="0" err="1" smtClean="0"/>
              <a:t>cấp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giải</a:t>
            </a:r>
            <a:r>
              <a:rPr lang="en-US" sz="1800" dirty="0" smtClean="0"/>
              <a:t> </a:t>
            </a:r>
            <a:r>
              <a:rPr lang="en-US" sz="1800" dirty="0" err="1" smtClean="0"/>
              <a:t>pháp</a:t>
            </a:r>
            <a:r>
              <a:rPr lang="en-US" sz="1800" dirty="0" smtClean="0"/>
              <a:t> </a:t>
            </a:r>
            <a:r>
              <a:rPr lang="en-US" sz="1800" dirty="0" err="1" smtClean="0"/>
              <a:t>đơn</a:t>
            </a:r>
            <a:r>
              <a:rPr lang="en-US" sz="1800" dirty="0" smtClean="0"/>
              <a:t> </a:t>
            </a:r>
            <a:r>
              <a:rPr lang="en-US" sz="1800" dirty="0" err="1" smtClean="0"/>
              <a:t>giản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truyền</a:t>
            </a:r>
            <a:r>
              <a:rPr lang="en-US" sz="1800" dirty="0" smtClean="0"/>
              <a:t> </a:t>
            </a:r>
            <a:r>
              <a:rPr lang="en-US" sz="1800" dirty="0" err="1" smtClean="0"/>
              <a:t>dữ</a:t>
            </a:r>
            <a:r>
              <a:rPr lang="en-US" sz="1800" dirty="0" smtClean="0"/>
              <a:t> </a:t>
            </a:r>
            <a:r>
              <a:rPr lang="en-US" sz="1800" dirty="0" err="1" smtClean="0"/>
              <a:t>liệu</a:t>
            </a:r>
            <a:r>
              <a:rPr lang="en-US" sz="1800" dirty="0" smtClean="0"/>
              <a:t> </a:t>
            </a:r>
            <a:r>
              <a:rPr lang="en-US" sz="1800" dirty="0" err="1" smtClean="0"/>
              <a:t>với</a:t>
            </a:r>
            <a:r>
              <a:rPr lang="en-US" sz="1800" dirty="0" smtClean="0"/>
              <a:t> SD card.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Các</a:t>
            </a:r>
            <a:r>
              <a:rPr lang="en-US" sz="1800" dirty="0" smtClean="0"/>
              <a:t> pin </a:t>
            </a:r>
            <a:r>
              <a:rPr lang="en-US" sz="1800" dirty="0" err="1" smtClean="0"/>
              <a:t>tương</a:t>
            </a:r>
            <a:r>
              <a:rPr lang="en-US" sz="1800" dirty="0" smtClean="0"/>
              <a:t> </a:t>
            </a:r>
            <a:r>
              <a:rPr lang="en-US" sz="1800" dirty="0" err="1" smtClean="0"/>
              <a:t>thích</a:t>
            </a:r>
            <a:r>
              <a:rPr lang="en-US" sz="1800" dirty="0" smtClean="0"/>
              <a:t> </a:t>
            </a:r>
            <a:r>
              <a:rPr lang="en-US" sz="1800" dirty="0" err="1" smtClean="0"/>
              <a:t>với</a:t>
            </a:r>
            <a:r>
              <a:rPr lang="en-US" sz="1800" dirty="0" smtClean="0"/>
              <a:t> Arduino </a:t>
            </a:r>
            <a:r>
              <a:rPr lang="en-US" sz="1800" dirty="0" err="1" smtClean="0"/>
              <a:t>nhưng</a:t>
            </a:r>
            <a:r>
              <a:rPr lang="en-US" sz="1800" dirty="0" smtClean="0"/>
              <a:t> </a:t>
            </a:r>
            <a:r>
              <a:rPr lang="en-US" sz="1800" dirty="0" err="1" smtClean="0"/>
              <a:t>cũng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với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vi </a:t>
            </a:r>
            <a:r>
              <a:rPr lang="en-US" sz="1800" dirty="0" err="1" smtClean="0"/>
              <a:t>xử</a:t>
            </a:r>
            <a:r>
              <a:rPr lang="en-US" sz="1800" dirty="0" smtClean="0"/>
              <a:t> </a:t>
            </a:r>
            <a:r>
              <a:rPr lang="en-US" sz="1800" dirty="0" err="1" smtClean="0"/>
              <a:t>lí</a:t>
            </a:r>
            <a:r>
              <a:rPr lang="en-US" sz="1800" dirty="0" smtClean="0"/>
              <a:t> </a:t>
            </a:r>
            <a:r>
              <a:rPr lang="en-US" sz="1800" dirty="0" err="1" smtClean="0"/>
              <a:t>khác</a:t>
            </a:r>
            <a:r>
              <a:rPr lang="en-US" sz="1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6794500" y="4610100"/>
            <a:ext cx="234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SD Card Shield</a:t>
            </a:r>
          </a:p>
        </p:txBody>
      </p:sp>
    </p:spTree>
    <p:extLst>
      <p:ext uri="{BB962C8B-B14F-4D97-AF65-F5344CB8AC3E}">
        <p14:creationId xmlns:p14="http://schemas.microsoft.com/office/powerpoint/2010/main" val="234721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545012" cy="1600200"/>
          </a:xfrm>
        </p:spPr>
        <p:txBody>
          <a:bodyPr/>
          <a:lstStyle/>
          <a:p>
            <a:r>
              <a:rPr lang="en-US" dirty="0" smtClean="0"/>
              <a:t>Arduino Micro SD Card Module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6273800" y="987425"/>
            <a:ext cx="5081588" cy="460057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56112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Kích</a:t>
            </a:r>
            <a:r>
              <a:rPr lang="en-US" sz="1800" dirty="0" smtClean="0"/>
              <a:t> </a:t>
            </a:r>
            <a:r>
              <a:rPr lang="en-US" sz="1800" dirty="0" err="1" smtClean="0"/>
              <a:t>thước</a:t>
            </a:r>
            <a:r>
              <a:rPr lang="en-US" sz="1800" dirty="0" smtClean="0"/>
              <a:t>: </a:t>
            </a:r>
            <a:r>
              <a:rPr lang="en-US" sz="1800" dirty="0" err="1" smtClean="0"/>
              <a:t>42x25x5</a:t>
            </a:r>
            <a:r>
              <a:rPr lang="en-US" sz="1800" dirty="0" smtClean="0"/>
              <a:t>(mm)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Hai </a:t>
            </a:r>
            <a:r>
              <a:rPr lang="en-US" sz="1800" dirty="0" err="1" smtClean="0"/>
              <a:t>chân</a:t>
            </a:r>
            <a:r>
              <a:rPr lang="en-US" sz="1800" dirty="0" smtClean="0"/>
              <a:t> </a:t>
            </a:r>
            <a:r>
              <a:rPr lang="en-US" sz="1800" dirty="0" err="1" smtClean="0"/>
              <a:t>nguồn</a:t>
            </a:r>
            <a:r>
              <a:rPr lang="en-US" sz="1800" dirty="0" smtClean="0"/>
              <a:t> </a:t>
            </a:r>
            <a:r>
              <a:rPr lang="en-US" sz="1800" dirty="0" err="1" smtClean="0"/>
              <a:t>tương</a:t>
            </a:r>
            <a:r>
              <a:rPr lang="en-US" sz="1800" dirty="0" smtClean="0"/>
              <a:t> </a:t>
            </a:r>
            <a:r>
              <a:rPr lang="en-US" sz="1800" dirty="0" err="1" smtClean="0"/>
              <a:t>thích</a:t>
            </a:r>
            <a:r>
              <a:rPr lang="en-US" sz="1800" dirty="0" smtClean="0"/>
              <a:t> </a:t>
            </a:r>
            <a:r>
              <a:rPr lang="en-US" sz="1800" dirty="0" err="1" smtClean="0"/>
              <a:t>với</a:t>
            </a:r>
            <a:r>
              <a:rPr lang="en-US" sz="1800" dirty="0" smtClean="0"/>
              <a:t> </a:t>
            </a:r>
            <a:r>
              <a:rPr lang="en-US" sz="1800" dirty="0" err="1" smtClean="0"/>
              <a:t>3.3V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5V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Các</a:t>
            </a:r>
            <a:r>
              <a:rPr lang="en-US" sz="1800" dirty="0" smtClean="0"/>
              <a:t> pin </a:t>
            </a:r>
            <a:r>
              <a:rPr lang="en-US" sz="1800" dirty="0" err="1" smtClean="0"/>
              <a:t>giao</a:t>
            </a:r>
            <a:r>
              <a:rPr lang="en-US" sz="1800" dirty="0" smtClean="0"/>
              <a:t> </a:t>
            </a:r>
            <a:r>
              <a:rPr lang="en-US" sz="1800" dirty="0" err="1" smtClean="0"/>
              <a:t>tiếp</a:t>
            </a:r>
            <a:r>
              <a:rPr lang="en-US" sz="1800" dirty="0" smtClean="0"/>
              <a:t> </a:t>
            </a:r>
            <a:r>
              <a:rPr lang="en-US" sz="1800" dirty="0" err="1" smtClean="0"/>
              <a:t>chuẩn</a:t>
            </a:r>
            <a:r>
              <a:rPr lang="en-US" sz="1800" dirty="0" smtClean="0"/>
              <a:t> SPI: </a:t>
            </a:r>
            <a:r>
              <a:rPr lang="en-US" sz="1800" dirty="0" err="1" smtClean="0"/>
              <a:t>MOSI</a:t>
            </a:r>
            <a:r>
              <a:rPr lang="en-US" sz="1800" dirty="0" smtClean="0"/>
              <a:t>, MISO, </a:t>
            </a:r>
            <a:r>
              <a:rPr lang="en-US" sz="1800" dirty="0" err="1" smtClean="0"/>
              <a:t>SCK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CS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 smtClean="0"/>
              <a:t>nối</a:t>
            </a:r>
            <a:r>
              <a:rPr lang="en-US" sz="1800" dirty="0" smtClean="0"/>
              <a:t> </a:t>
            </a:r>
            <a:r>
              <a:rPr lang="en-US" sz="1800" dirty="0" err="1" smtClean="0"/>
              <a:t>với</a:t>
            </a:r>
            <a:r>
              <a:rPr lang="en-US" sz="1800" dirty="0" smtClean="0"/>
              <a:t> 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Khe</a:t>
            </a:r>
            <a:r>
              <a:rPr lang="en-US" sz="1800" dirty="0" smtClean="0"/>
              <a:t> </a:t>
            </a:r>
            <a:r>
              <a:rPr lang="en-US" sz="1800" dirty="0" err="1" smtClean="0"/>
              <a:t>cắm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505700" y="4597400"/>
            <a:ext cx="234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SD Card Shield</a:t>
            </a:r>
          </a:p>
        </p:txBody>
      </p:sp>
    </p:spTree>
    <p:extLst>
      <p:ext uri="{BB962C8B-B14F-4D97-AF65-F5344CB8AC3E}">
        <p14:creationId xmlns:p14="http://schemas.microsoft.com/office/powerpoint/2010/main" val="267335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SPI, </a:t>
            </a:r>
            <a:r>
              <a:rPr lang="en-US" dirty="0" err="1" smtClean="0"/>
              <a:t>các</a:t>
            </a:r>
            <a:r>
              <a:rPr lang="en-US" dirty="0" smtClean="0"/>
              <a:t> pin </a:t>
            </a:r>
            <a:r>
              <a:rPr lang="en-US" dirty="0" err="1" smtClean="0"/>
              <a:t>của</a:t>
            </a:r>
            <a:r>
              <a:rPr lang="en-US" dirty="0" smtClean="0"/>
              <a:t> module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pin SPI </a:t>
            </a:r>
            <a:r>
              <a:rPr lang="en-US" dirty="0" err="1" smtClean="0"/>
              <a:t>mà</a:t>
            </a:r>
            <a:r>
              <a:rPr lang="en-US" dirty="0" smtClean="0"/>
              <a:t> Arduino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:</a:t>
            </a:r>
          </a:p>
          <a:p>
            <a:pPr lvl="1"/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MOSI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— dành cho việc truyền dữ liệu từ thiết bị chủ động đến thiết bị động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tương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pin 11.</a:t>
            </a:r>
            <a:endParaRPr lang="vi-V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MISO —dành cho việc truyền dữ liệu từ thiết bị động đến thiết bị chủ động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tương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pin 12.</a:t>
            </a:r>
            <a:endParaRPr lang="vi-V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SCK —dành cho việc truyền tín hiệu đồng dành cho thiết bị động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tương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pin 13.</a:t>
            </a:r>
            <a:endParaRPr lang="vi-V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CS — chọn vi mạch, chọn bên bị động (tiếng Anh: Chip Select, Slave Select)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chọn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52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991519"/>
            <a:ext cx="6096000" cy="4019550"/>
          </a:xfrm>
        </p:spPr>
      </p:pic>
    </p:spTree>
    <p:extLst>
      <p:ext uri="{BB962C8B-B14F-4D97-AF65-F5344CB8AC3E}">
        <p14:creationId xmlns:p14="http://schemas.microsoft.com/office/powerpoint/2010/main" val="688388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SD.h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Arduino,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SD card.</a:t>
            </a:r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file </a:t>
            </a:r>
            <a:r>
              <a:rPr lang="en-US" dirty="0" err="1" smtClean="0"/>
              <a:t>FAT16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FAT32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SPI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1.0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file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Lưu</a:t>
            </a:r>
            <a:r>
              <a:rPr lang="en-US" dirty="0" smtClean="0"/>
              <a:t> ý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chân</a:t>
            </a:r>
            <a:r>
              <a:rPr lang="en-US" dirty="0" smtClean="0"/>
              <a:t> SS </a:t>
            </a:r>
            <a:r>
              <a:rPr lang="en-US" dirty="0" err="1" smtClean="0"/>
              <a:t>của</a:t>
            </a:r>
            <a:r>
              <a:rPr lang="en-US" dirty="0" smtClean="0"/>
              <a:t> Arduino ở OUTPUT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4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SD.h</a:t>
            </a:r>
            <a:r>
              <a:rPr lang="en-US" dirty="0" smtClean="0"/>
              <a:t> –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SD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file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file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Begin()</a:t>
            </a:r>
          </a:p>
          <a:p>
            <a:pPr lvl="1"/>
            <a:r>
              <a:rPr lang="en-US" dirty="0" smtClean="0"/>
              <a:t>Exist()</a:t>
            </a:r>
          </a:p>
          <a:p>
            <a:pPr lvl="1"/>
            <a:r>
              <a:rPr lang="en-US" dirty="0" err="1" smtClean="0"/>
              <a:t>Mkdir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Open()</a:t>
            </a:r>
          </a:p>
          <a:p>
            <a:pPr lvl="1"/>
            <a:r>
              <a:rPr lang="en-US" dirty="0" smtClean="0"/>
              <a:t>Remove()</a:t>
            </a:r>
          </a:p>
          <a:p>
            <a:pPr lvl="1"/>
            <a:r>
              <a:rPr lang="en-US" dirty="0" err="1" smtClean="0"/>
              <a:t>Rmdir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File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file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Read()</a:t>
            </a:r>
          </a:p>
          <a:p>
            <a:pPr lvl="1"/>
            <a:r>
              <a:rPr lang="en-US" dirty="0" smtClean="0"/>
              <a:t>Write()</a:t>
            </a:r>
          </a:p>
          <a:p>
            <a:pPr lvl="1"/>
            <a:r>
              <a:rPr lang="en-US" dirty="0" smtClean="0"/>
              <a:t>name()</a:t>
            </a:r>
          </a:p>
          <a:p>
            <a:pPr lvl="1"/>
            <a:r>
              <a:rPr lang="en-US" dirty="0" smtClean="0"/>
              <a:t>Available()</a:t>
            </a:r>
          </a:p>
          <a:p>
            <a:pPr lvl="1"/>
            <a:r>
              <a:rPr lang="en-US" dirty="0" smtClean="0"/>
              <a:t>Close()</a:t>
            </a:r>
          </a:p>
          <a:p>
            <a:pPr lvl="1"/>
            <a:r>
              <a:rPr lang="en-US" dirty="0" smtClean="0"/>
              <a:t>Flush()</a:t>
            </a:r>
            <a:endParaRPr lang="en-US" dirty="0"/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29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minh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47362" y="1825625"/>
            <a:ext cx="5363275" cy="4351337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154" y="2553292"/>
            <a:ext cx="4953691" cy="2896004"/>
          </a:xfrm>
        </p:spPr>
      </p:pic>
    </p:spTree>
    <p:extLst>
      <p:ext uri="{BB962C8B-B14F-4D97-AF65-F5344CB8AC3E}">
        <p14:creationId xmlns:p14="http://schemas.microsoft.com/office/powerpoint/2010/main" val="1286560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478</Words>
  <Application>Microsoft Office PowerPoint</Application>
  <PresentationFormat>Widescreen</PresentationFormat>
  <Paragraphs>52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Đọc thẻ nhớ SD</vt:lpstr>
      <vt:lpstr>Tại sao?</vt:lpstr>
      <vt:lpstr>Arduino Micro SD Card Module – Giới thiệu </vt:lpstr>
      <vt:lpstr>Arduino Micro SD Card Module </vt:lpstr>
      <vt:lpstr>Nguyên lí hoạt động</vt:lpstr>
      <vt:lpstr>Nguyên lí hoạt động</vt:lpstr>
      <vt:lpstr>Thư viện SD.h</vt:lpstr>
      <vt:lpstr>Thư viện SD.h – Một số hàm cơ bản</vt:lpstr>
      <vt:lpstr>Ví dụ minh hoạt đọc ghi file</vt:lpstr>
      <vt:lpstr>Ví dụ minh hoạt đọc ghi file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Đọc thẻ nhớ SD</dc:title>
  <dc:creator>Sơn Bùi</dc:creator>
  <cp:lastModifiedBy>Sơn Bùi</cp:lastModifiedBy>
  <cp:revision>11</cp:revision>
  <dcterms:created xsi:type="dcterms:W3CDTF">2018-10-28T09:23:41Z</dcterms:created>
  <dcterms:modified xsi:type="dcterms:W3CDTF">2018-10-28T11:21:13Z</dcterms:modified>
</cp:coreProperties>
</file>