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CAB41-FAA0-46FD-9704-3D9F4E823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268C7D-82AE-4225-8678-F14B5173D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8E76BB-F52E-4C76-B338-21B76C26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CD0E11-5AAC-4780-92A1-A231F2D4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EBFD8-DC68-4572-AF61-6C6BFC8D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6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D19E5-8263-46DD-8863-F88C2CF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3DB390D-F3C3-462C-BB80-AF391215B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AEA239-8AAD-4534-8FA9-7B464DD5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56C75F-18E4-4814-B6C4-A90329A3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E2CEEB-BFA7-4713-8D56-AF32B29B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5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83A912E-4E08-4852-B2B9-454AB6D11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E70BF0C-B1EF-49D3-BA3F-552C695F0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308618-CA1C-403F-9017-496333E0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8BA7D6-957F-4B2F-889B-D8DABA15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C68D8D-19B7-4C31-A795-B8FB0D0C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5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499DC-E30C-4A68-B3D1-30629E80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CCAEC9-4C87-4397-B326-F55CC9C4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3CBCBE-49AB-4133-8EEA-44327AFB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15948-B61F-4351-AE6B-F176FA90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3A7428-2FD2-43F4-B1C8-0AEAAF3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9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973E42-3B74-4610-A468-505CCEA3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2108FE-37C1-4565-B359-3B361199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2ADB78-9E0B-4E49-9170-87BC684C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A95DB4-4EC9-49B0-AE8F-5F73FDE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5B8476-E3E6-4FA0-8D17-39F8FFA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63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32957C-2943-4750-B713-5C4539F6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F8DFF-E84F-4F18-8940-6967A7C8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9EC7AD-0CF6-48AF-A7CB-84CF7E7F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3E48AF-70B5-433D-9D00-57A6B143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607630-8659-4704-8CE7-5410F81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38E6B7-9049-4C82-9972-C5017338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43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79140-E03F-4E58-8004-756D74C1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1056ED-FB0E-4562-9B6F-180528C1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593533-BC78-4677-B5BB-AEF80F58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D375451-137B-489E-AD12-24263C4AE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B0CB0A-6678-43F0-AD3F-37688E956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2C9197A-93C8-4920-882D-064820D4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49571EB-ECC0-4A54-AED6-1D543679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B2AF5C-9FFA-4B01-8F6F-498FFE7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97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E6CF5-EF4A-4B27-9020-70BEE1F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40692DE-725B-4CA8-8BF5-4F9A30EC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BD3627-F606-4B26-82E9-9442CF3F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80E276-E9BD-4593-8AE1-2F1EDDD2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5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F754132-BE06-48FA-9D37-B8058E29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A84A348-8028-4F35-9CA0-A1F32DFF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8CF9C5-D464-4ADC-BD5E-75203FAA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1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E4D713-8E4A-4DCD-BBD0-66D24C3D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B97AD5-B762-4AF2-B429-B95BF91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303767-A945-4617-9628-670D879A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EFB5CA-93E4-4D3E-B030-BB2A6261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BFEC3D-F64B-49C2-8AAC-E13B2A3F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8FE005-B7FA-47E9-A84C-A59460AB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F1A82-7772-48C8-9B05-302C054B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0B37D9-C2AE-4F87-BDF6-A0F78CBE6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1D53FF-D8D8-4A81-BD5A-03959F5E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146641C-6111-44B8-B7C8-C54BDE7A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1C1D1D-D163-4572-840B-F1F508B9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F91EE8-A270-4F8A-84A0-9B12E71D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3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12CEE7-5CC8-463D-A1DE-5F7A5754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1A8553-00BA-49B0-B748-6DAB17B8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6E6C7D-7BD8-46ED-A59E-42A71B16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B23B-2235-402F-A62B-04DF7A195F66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732951-5B3A-4216-8832-2F590025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15C8ED-4E4D-4F1E-A21F-607DB527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E066-EB52-4A0E-ABDC-825F0F48E9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hradwani.com/2018/12/05/python-drawing-flow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2DAFF8-E628-475E-8D78-18D0AB4D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Repl.it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C18456-C0A9-44EB-AE28-532FDC64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Papp Zsolt, Leskó Árpád, Parti Ádám</a:t>
            </a:r>
          </a:p>
        </p:txBody>
      </p:sp>
    </p:spTree>
    <p:extLst>
      <p:ext uri="{BB962C8B-B14F-4D97-AF65-F5344CB8AC3E}">
        <p14:creationId xmlns:p14="http://schemas.microsoft.com/office/powerpoint/2010/main" val="6663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B15A4A-C8AE-49AC-A896-D8FF2C9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rgbClr val="FFFFFF"/>
                </a:solidFill>
              </a:rPr>
              <a:t>Alakzatok készítése és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88A988-0A30-4AE3-B45D-22745FF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27176"/>
            <a:ext cx="12192000" cy="403082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000000"/>
                </a:solidFill>
              </a:rPr>
              <a:t>Kísérletezésekkel és sok próbával kidolgoztunk 3 rajzot és 2 alakzatot amit a program képes megjeleníteni.</a:t>
            </a:r>
          </a:p>
          <a:p>
            <a:r>
              <a:rPr lang="hu-HU" dirty="0">
                <a:solidFill>
                  <a:srgbClr val="000000"/>
                </a:solidFill>
              </a:rPr>
              <a:t>Az első rajz egy virág mintájú karszalag</a:t>
            </a:r>
          </a:p>
          <a:p>
            <a:r>
              <a:rPr lang="hu-HU" dirty="0">
                <a:solidFill>
                  <a:srgbClr val="000000"/>
                </a:solidFill>
              </a:rPr>
              <a:t>A második rajz egy Nap</a:t>
            </a:r>
          </a:p>
          <a:p>
            <a:r>
              <a:rPr lang="hu-HU" dirty="0">
                <a:solidFill>
                  <a:srgbClr val="000000"/>
                </a:solidFill>
              </a:rPr>
              <a:t>A harmadik rajz a </a:t>
            </a:r>
            <a:r>
              <a:rPr lang="hu-HU" dirty="0" err="1">
                <a:solidFill>
                  <a:srgbClr val="000000"/>
                </a:solidFill>
              </a:rPr>
              <a:t>Men</a:t>
            </a:r>
            <a:r>
              <a:rPr lang="hu-HU" dirty="0">
                <a:solidFill>
                  <a:srgbClr val="000000"/>
                </a:solidFill>
              </a:rPr>
              <a:t> of </a:t>
            </a:r>
            <a:r>
              <a:rPr lang="hu-HU" dirty="0" err="1">
                <a:solidFill>
                  <a:srgbClr val="000000"/>
                </a:solidFill>
              </a:rPr>
              <a:t>Letters</a:t>
            </a:r>
            <a:r>
              <a:rPr lang="hu-HU" dirty="0">
                <a:solidFill>
                  <a:srgbClr val="000000"/>
                </a:solidFill>
              </a:rPr>
              <a:t> logó (az odaát </a:t>
            </a:r>
            <a:r>
              <a:rPr lang="hu-HU" dirty="0" err="1">
                <a:solidFill>
                  <a:srgbClr val="000000"/>
                </a:solidFill>
              </a:rPr>
              <a:t>címú</a:t>
            </a:r>
            <a:r>
              <a:rPr lang="hu-HU" dirty="0">
                <a:solidFill>
                  <a:srgbClr val="000000"/>
                </a:solidFill>
              </a:rPr>
              <a:t> TV sorozatból egy szimbólum)</a:t>
            </a:r>
          </a:p>
          <a:p>
            <a:r>
              <a:rPr lang="hu-HU" dirty="0">
                <a:solidFill>
                  <a:srgbClr val="000000"/>
                </a:solidFill>
              </a:rPr>
              <a:t>A két </a:t>
            </a:r>
            <a:r>
              <a:rPr lang="hu-HU" dirty="0" err="1">
                <a:solidFill>
                  <a:srgbClr val="000000"/>
                </a:solidFill>
              </a:rPr>
              <a:t>alagzat</a:t>
            </a:r>
            <a:r>
              <a:rPr lang="hu-HU" dirty="0">
                <a:solidFill>
                  <a:srgbClr val="000000"/>
                </a:solidFill>
              </a:rPr>
              <a:t> egy háromszög és egy négyzet</a:t>
            </a:r>
          </a:p>
          <a:p>
            <a:r>
              <a:rPr lang="hu-HU" dirty="0"/>
              <a:t>A konzolba beírhatjuk az alakzat nevét és az megjelenik </a:t>
            </a:r>
            <a:r>
              <a:rPr lang="hu-HU" dirty="0" err="1"/>
              <a:t>pl</a:t>
            </a:r>
            <a:r>
              <a:rPr lang="hu-HU" dirty="0"/>
              <a:t>: Nap </a:t>
            </a:r>
          </a:p>
          <a:p>
            <a:endParaRPr lang="hu-H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2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6F83F-8CCB-473E-86FF-5426C1C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alakzatok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6057B-E2B1-4051-8858-97DD693C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virág karkötő szerűség: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logó: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Nap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D2C3B8-A1A3-4C4C-BABD-A2FC1F70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38" y="1268601"/>
            <a:ext cx="2240381" cy="1908473"/>
          </a:xfrm>
          <a:prstGeom prst="rect">
            <a:avLst/>
          </a:prstGeom>
        </p:spPr>
      </p:pic>
      <p:pic>
        <p:nvPicPr>
          <p:cNvPr id="6" name="Kép 5" descr="A képen ablak látható&#10;&#10;Automatikusan generált leírás">
            <a:extLst>
              <a:ext uri="{FF2B5EF4-FFF2-40B4-BE49-F238E27FC236}">
                <a16:creationId xmlns:a16="http://schemas.microsoft.com/office/drawing/2014/main" id="{D77C7A2A-D899-4BFD-810E-DBDA8049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0" y="2640564"/>
            <a:ext cx="1813842" cy="176611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29534F0-79A6-4B37-8D50-27C5CF6E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75" y="4780188"/>
            <a:ext cx="1829672" cy="18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38CD7B8-6819-4D0F-9CEB-F8347A6F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Felhasznált oldalak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6A3BC7-567A-4D6C-843C-43AB7B3A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hu-HU" sz="2400">
                <a:solidFill>
                  <a:srgbClr val="000000"/>
                </a:solidFill>
              </a:rPr>
              <a:t>Python turtle oldala: </a:t>
            </a:r>
            <a:r>
              <a:rPr lang="hu-HU" sz="2400">
                <a:solidFill>
                  <a:srgbClr val="000000"/>
                </a:solidFill>
                <a:hlinkClick r:id="rId3"/>
              </a:rPr>
              <a:t>https://docs.python.org/3/library/turtle.html</a:t>
            </a:r>
            <a:endParaRPr lang="hu-HU" sz="2400">
              <a:solidFill>
                <a:srgbClr val="000000"/>
              </a:solidFill>
            </a:endParaRPr>
          </a:p>
          <a:p>
            <a:r>
              <a:rPr lang="hu-HU" sz="2400">
                <a:solidFill>
                  <a:srgbClr val="000000"/>
                </a:solidFill>
              </a:rPr>
              <a:t>A virág alapja: </a:t>
            </a:r>
            <a:r>
              <a:rPr lang="hu-HU" sz="2400">
                <a:solidFill>
                  <a:srgbClr val="000000"/>
                </a:solidFill>
                <a:hlinkClick r:id="rId4"/>
              </a:rPr>
              <a:t>https://ahradwani.com/2018/12/05/python-drawing-flower/</a:t>
            </a:r>
            <a:endParaRPr lang="hu-HU" sz="2400">
              <a:solidFill>
                <a:srgbClr val="000000"/>
              </a:solidFill>
            </a:endParaRPr>
          </a:p>
          <a:p>
            <a:endParaRPr lang="hu-HU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66DEC84-5CC1-4C85-8656-906B817E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0855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Repl.it feladat</vt:lpstr>
      <vt:lpstr>Alakzatok készítése és működése</vt:lpstr>
      <vt:lpstr>Az alakzatok</vt:lpstr>
      <vt:lpstr>Felhasznált oldalak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Repl.it feladat</dc:title>
  <dc:creator>Tuzvarazslo@sulid.hu</dc:creator>
  <cp:lastModifiedBy>Tuzvarazslo@sulid.hu</cp:lastModifiedBy>
  <cp:revision>1</cp:revision>
  <dcterms:created xsi:type="dcterms:W3CDTF">2021-01-05T09:59:38Z</dcterms:created>
  <dcterms:modified xsi:type="dcterms:W3CDTF">2021-01-05T09:59:53Z</dcterms:modified>
</cp:coreProperties>
</file>