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80" r:id="rId9"/>
    <p:sldId id="262" r:id="rId10"/>
    <p:sldId id="277" r:id="rId11"/>
    <p:sldId id="284" r:id="rId12"/>
    <p:sldId id="283" r:id="rId13"/>
    <p:sldId id="263" r:id="rId14"/>
    <p:sldId id="278" r:id="rId15"/>
    <p:sldId id="264" r:id="rId16"/>
    <p:sldId id="265" r:id="rId17"/>
    <p:sldId id="281" r:id="rId18"/>
    <p:sldId id="266" r:id="rId19"/>
    <p:sldId id="267" r:id="rId20"/>
    <p:sldId id="268" r:id="rId21"/>
    <p:sldId id="279" r:id="rId22"/>
    <p:sldId id="269" r:id="rId23"/>
    <p:sldId id="270" r:id="rId24"/>
    <p:sldId id="282" r:id="rId25"/>
    <p:sldId id="271" r:id="rId26"/>
    <p:sldId id="272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94538-0582-4893-91EC-046A26C0A68F}" v="32" dt="2023-05-15T19:42:11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714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per Leskovec" userId="408f443f4fe6cd09" providerId="LiveId" clId="{D1494538-0582-4893-91EC-046A26C0A68F}"/>
    <pc:docChg chg="undo custSel addSld modSld">
      <pc:chgData name="Gasper Leskovec" userId="408f443f4fe6cd09" providerId="LiveId" clId="{D1494538-0582-4893-91EC-046A26C0A68F}" dt="2023-05-15T19:45:22.630" v="726" actId="20577"/>
      <pc:docMkLst>
        <pc:docMk/>
      </pc:docMkLst>
      <pc:sldChg chg="modSp new mod">
        <pc:chgData name="Gasper Leskovec" userId="408f443f4fe6cd09" providerId="LiveId" clId="{D1494538-0582-4893-91EC-046A26C0A68F}" dt="2023-05-15T19:40:48.198" v="570" actId="20577"/>
        <pc:sldMkLst>
          <pc:docMk/>
          <pc:sldMk cId="293547217" sldId="256"/>
        </pc:sldMkLst>
        <pc:spChg chg="mod">
          <ac:chgData name="Gasper Leskovec" userId="408f443f4fe6cd09" providerId="LiveId" clId="{D1494538-0582-4893-91EC-046A26C0A68F}" dt="2023-05-15T19:40:48.198" v="570" actId="20577"/>
          <ac:spMkLst>
            <pc:docMk/>
            <pc:sldMk cId="293547217" sldId="256"/>
            <ac:spMk id="2" creationId="{D6A826C8-7F82-5D32-91BB-8E7687E5A6BC}"/>
          </ac:spMkLst>
        </pc:spChg>
        <pc:spChg chg="mod">
          <ac:chgData name="Gasper Leskovec" userId="408f443f4fe6cd09" providerId="LiveId" clId="{D1494538-0582-4893-91EC-046A26C0A68F}" dt="2023-05-15T19:39:57.966" v="527" actId="403"/>
          <ac:spMkLst>
            <pc:docMk/>
            <pc:sldMk cId="293547217" sldId="256"/>
            <ac:spMk id="3" creationId="{2EB1DB62-62E4-CBBD-F5E8-3C6DE52B3DD8}"/>
          </ac:spMkLst>
        </pc:spChg>
      </pc:sldChg>
      <pc:sldChg chg="addSp delSp modSp new mod">
        <pc:chgData name="Gasper Leskovec" userId="408f443f4fe6cd09" providerId="LiveId" clId="{D1494538-0582-4893-91EC-046A26C0A68F}" dt="2023-05-15T19:45:22.630" v="726" actId="20577"/>
        <pc:sldMkLst>
          <pc:docMk/>
          <pc:sldMk cId="2710952415" sldId="257"/>
        </pc:sldMkLst>
        <pc:spChg chg="mod">
          <ac:chgData name="Gasper Leskovec" userId="408f443f4fe6cd09" providerId="LiveId" clId="{D1494538-0582-4893-91EC-046A26C0A68F}" dt="2023-05-15T19:45:22.630" v="726" actId="20577"/>
          <ac:spMkLst>
            <pc:docMk/>
            <pc:sldMk cId="2710952415" sldId="257"/>
            <ac:spMk id="2" creationId="{369FB6B8-A1F9-8C40-F34E-22FC1763D374}"/>
          </ac:spMkLst>
        </pc:spChg>
        <pc:spChg chg="del mod">
          <ac:chgData name="Gasper Leskovec" userId="408f443f4fe6cd09" providerId="LiveId" clId="{D1494538-0582-4893-91EC-046A26C0A68F}" dt="2023-05-15T19:09:40.951" v="72" actId="931"/>
          <ac:spMkLst>
            <pc:docMk/>
            <pc:sldMk cId="2710952415" sldId="257"/>
            <ac:spMk id="3" creationId="{B359FBB9-13A5-3D7F-3D4B-4C8D0E83FC35}"/>
          </ac:spMkLst>
        </pc:spChg>
        <pc:spChg chg="add del mod">
          <ac:chgData name="Gasper Leskovec" userId="408f443f4fe6cd09" providerId="LiveId" clId="{D1494538-0582-4893-91EC-046A26C0A68F}" dt="2023-05-15T19:44:45.642" v="701" actId="5793"/>
          <ac:spMkLst>
            <pc:docMk/>
            <pc:sldMk cId="2710952415" sldId="257"/>
            <ac:spMk id="6" creationId="{8C08D718-FF4A-BF7E-8064-E90A60C8CDC4}"/>
          </ac:spMkLst>
        </pc:spChg>
        <pc:picChg chg="add mod">
          <ac:chgData name="Gasper Leskovec" userId="408f443f4fe6cd09" providerId="LiveId" clId="{D1494538-0582-4893-91EC-046A26C0A68F}" dt="2023-05-15T19:41:35.406" v="573" actId="14100"/>
          <ac:picMkLst>
            <pc:docMk/>
            <pc:sldMk cId="2710952415" sldId="257"/>
            <ac:picMk id="5" creationId="{26BA9FEB-01FE-E795-B11A-C3A8CD37FB27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80629928" sldId="258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80629928" sldId="258"/>
            <ac:spMk id="2" creationId="{08F9EAE4-941D-EB3C-61C2-ABC5174E2352}"/>
          </ac:spMkLst>
        </pc:spChg>
        <pc:spChg chg="del mod">
          <ac:chgData name="Gasper Leskovec" userId="408f443f4fe6cd09" providerId="LiveId" clId="{D1494538-0582-4893-91EC-046A26C0A68F}" dt="2023-05-15T19:10:16.322" v="77" actId="931"/>
          <ac:spMkLst>
            <pc:docMk/>
            <pc:sldMk cId="80629928" sldId="258"/>
            <ac:spMk id="3" creationId="{8CD75DC8-8F85-106E-A07B-3352EA8ADB66}"/>
          </ac:spMkLst>
        </pc:spChg>
        <pc:picChg chg="add mod">
          <ac:chgData name="Gasper Leskovec" userId="408f443f4fe6cd09" providerId="LiveId" clId="{D1494538-0582-4893-91EC-046A26C0A68F}" dt="2023-05-15T19:10:19.879" v="81" actId="1076"/>
          <ac:picMkLst>
            <pc:docMk/>
            <pc:sldMk cId="80629928" sldId="258"/>
            <ac:picMk id="5" creationId="{470CE7A4-E1BD-C859-30D2-680828465B3C}"/>
          </ac:picMkLst>
        </pc:picChg>
        <pc:picChg chg="add mod">
          <ac:chgData name="Gasper Leskovec" userId="408f443f4fe6cd09" providerId="LiveId" clId="{D1494538-0582-4893-91EC-046A26C0A68F}" dt="2023-05-15T19:10:43.575" v="88" actId="1076"/>
          <ac:picMkLst>
            <pc:docMk/>
            <pc:sldMk cId="80629928" sldId="258"/>
            <ac:picMk id="7" creationId="{9356E309-695E-13CA-A68C-70C3FDAE48F4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326099138" sldId="259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326099138" sldId="259"/>
            <ac:spMk id="2" creationId="{6DFC6C11-BFF9-2764-ADAE-83675B7872CF}"/>
          </ac:spMkLst>
        </pc:spChg>
        <pc:spChg chg="del">
          <ac:chgData name="Gasper Leskovec" userId="408f443f4fe6cd09" providerId="LiveId" clId="{D1494538-0582-4893-91EC-046A26C0A68F}" dt="2023-05-15T19:11:27.768" v="90"/>
          <ac:spMkLst>
            <pc:docMk/>
            <pc:sldMk cId="3326099138" sldId="259"/>
            <ac:spMk id="3" creationId="{F991AF3F-6FB2-DD88-663E-765FE83BABB8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3326099138" sldId="259"/>
            <ac:picMk id="5" creationId="{5B2C288C-5F9A-9E35-1404-3EA52D6B175A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437487691" sldId="260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437487691" sldId="260"/>
            <ac:spMk id="2" creationId="{FF5A7AE1-9FDF-5E9B-11FA-F7E496E58EB2}"/>
          </ac:spMkLst>
        </pc:spChg>
        <pc:spChg chg="del">
          <ac:chgData name="Gasper Leskovec" userId="408f443f4fe6cd09" providerId="LiveId" clId="{D1494538-0582-4893-91EC-046A26C0A68F}" dt="2023-05-15T19:13:04.077" v="95"/>
          <ac:spMkLst>
            <pc:docMk/>
            <pc:sldMk cId="3437487691" sldId="260"/>
            <ac:spMk id="3" creationId="{56B32FDA-A8BB-7CF1-0978-ECDDFF3137E5}"/>
          </ac:spMkLst>
        </pc:spChg>
        <pc:picChg chg="add mod">
          <ac:chgData name="Gasper Leskovec" userId="408f443f4fe6cd09" providerId="LiveId" clId="{D1494538-0582-4893-91EC-046A26C0A68F}" dt="2023-05-15T19:14:27.346" v="104" actId="14100"/>
          <ac:picMkLst>
            <pc:docMk/>
            <pc:sldMk cId="3437487691" sldId="260"/>
            <ac:picMk id="5" creationId="{D185DA8C-47E2-FD4E-BE44-E15BE68BC019}"/>
          </ac:picMkLst>
        </pc:picChg>
        <pc:picChg chg="add mod">
          <ac:chgData name="Gasper Leskovec" userId="408f443f4fe6cd09" providerId="LiveId" clId="{D1494538-0582-4893-91EC-046A26C0A68F}" dt="2023-05-15T19:14:29.003" v="105" actId="1076"/>
          <ac:picMkLst>
            <pc:docMk/>
            <pc:sldMk cId="3437487691" sldId="260"/>
            <ac:picMk id="7" creationId="{6758C135-F2AC-50C5-BABF-F1D446920ECE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359272965" sldId="261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359272965" sldId="261"/>
            <ac:spMk id="2" creationId="{07815E88-D3C6-1B66-C68D-73A8583CB7AB}"/>
          </ac:spMkLst>
        </pc:spChg>
        <pc:spChg chg="del">
          <ac:chgData name="Gasper Leskovec" userId="408f443f4fe6cd09" providerId="LiveId" clId="{D1494538-0582-4893-91EC-046A26C0A68F}" dt="2023-05-15T19:15:15.230" v="107"/>
          <ac:spMkLst>
            <pc:docMk/>
            <pc:sldMk cId="3359272965" sldId="261"/>
            <ac:spMk id="3" creationId="{C3B8BEAA-9F1C-B783-5954-EE0BB44BED23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3359272965" sldId="261"/>
            <ac:picMk id="5" creationId="{E6A431F6-01FB-BFA2-FF0D-A25EB8838FF9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763806856" sldId="262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763806856" sldId="262"/>
            <ac:spMk id="2" creationId="{E0D262F3-186D-EAC2-BA58-2FA7EA1024E6}"/>
          </ac:spMkLst>
        </pc:spChg>
        <pc:spChg chg="del">
          <ac:chgData name="Gasper Leskovec" userId="408f443f4fe6cd09" providerId="LiveId" clId="{D1494538-0582-4893-91EC-046A26C0A68F}" dt="2023-05-15T19:22:06.770" v="111"/>
          <ac:spMkLst>
            <pc:docMk/>
            <pc:sldMk cId="3763806856" sldId="262"/>
            <ac:spMk id="3" creationId="{A64625C2-8DEA-30E9-2277-6C9DE726F4DC}"/>
          </ac:spMkLst>
        </pc:spChg>
        <pc:picChg chg="add mod">
          <ac:chgData name="Gasper Leskovec" userId="408f443f4fe6cd09" providerId="LiveId" clId="{D1494538-0582-4893-91EC-046A26C0A68F}" dt="2023-05-15T19:22:34.438" v="119" actId="1076"/>
          <ac:picMkLst>
            <pc:docMk/>
            <pc:sldMk cId="3763806856" sldId="262"/>
            <ac:picMk id="5" creationId="{9FFE9C16-1E98-1322-6C06-C33079C607CB}"/>
          </ac:picMkLst>
        </pc:picChg>
        <pc:picChg chg="add mod">
          <ac:chgData name="Gasper Leskovec" userId="408f443f4fe6cd09" providerId="LiveId" clId="{D1494538-0582-4893-91EC-046A26C0A68F}" dt="2023-05-15T19:22:45.323" v="128" actId="1076"/>
          <ac:picMkLst>
            <pc:docMk/>
            <pc:sldMk cId="3763806856" sldId="262"/>
            <ac:picMk id="7" creationId="{6056321C-C361-24D6-EE22-D8EA15FD1FCF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1512027049" sldId="263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1512027049" sldId="263"/>
            <ac:spMk id="2" creationId="{0AB2624F-B5D0-DC2E-CA72-F286AD735393}"/>
          </ac:spMkLst>
        </pc:spChg>
        <pc:spChg chg="del">
          <ac:chgData name="Gasper Leskovec" userId="408f443f4fe6cd09" providerId="LiveId" clId="{D1494538-0582-4893-91EC-046A26C0A68F}" dt="2023-05-15T19:23:02.104" v="129"/>
          <ac:spMkLst>
            <pc:docMk/>
            <pc:sldMk cId="1512027049" sldId="263"/>
            <ac:spMk id="3" creationId="{606F4481-01C6-5493-EB2E-D4EF56206CA2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1512027049" sldId="263"/>
            <ac:picMk id="5" creationId="{7749CFFE-F89C-667D-92E2-E4142C975061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1000746564" sldId="264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1000746564" sldId="264"/>
            <ac:spMk id="2" creationId="{5725BD85-79B5-6FA0-D73A-0F6A64001EA3}"/>
          </ac:spMkLst>
        </pc:spChg>
        <pc:spChg chg="del">
          <ac:chgData name="Gasper Leskovec" userId="408f443f4fe6cd09" providerId="LiveId" clId="{D1494538-0582-4893-91EC-046A26C0A68F}" dt="2023-05-15T19:23:49.323" v="133"/>
          <ac:spMkLst>
            <pc:docMk/>
            <pc:sldMk cId="1000746564" sldId="264"/>
            <ac:spMk id="3" creationId="{4BE9D432-CBF5-F604-A531-43534D4AC970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1000746564" sldId="264"/>
            <ac:picMk id="5" creationId="{D1AD3A7D-C0BB-E082-31B8-9C29611309F4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817376875" sldId="265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817376875" sldId="265"/>
            <ac:spMk id="2" creationId="{FEB9B63F-B10A-E24B-D54E-2E2A2E1C5E02}"/>
          </ac:spMkLst>
        </pc:spChg>
        <pc:spChg chg="del">
          <ac:chgData name="Gasper Leskovec" userId="408f443f4fe6cd09" providerId="LiveId" clId="{D1494538-0582-4893-91EC-046A26C0A68F}" dt="2023-05-15T19:24:15.915" v="137"/>
          <ac:spMkLst>
            <pc:docMk/>
            <pc:sldMk cId="3817376875" sldId="265"/>
            <ac:spMk id="3" creationId="{790F32AC-CAB8-FA29-FF00-A9B38BBF2B7C}"/>
          </ac:spMkLst>
        </pc:spChg>
        <pc:picChg chg="add mod">
          <ac:chgData name="Gasper Leskovec" userId="408f443f4fe6cd09" providerId="LiveId" clId="{D1494538-0582-4893-91EC-046A26C0A68F}" dt="2023-05-15T19:24:32.610" v="147" actId="1076"/>
          <ac:picMkLst>
            <pc:docMk/>
            <pc:sldMk cId="3817376875" sldId="265"/>
            <ac:picMk id="5" creationId="{98C821F2-61D5-7520-843E-8DE0C7CF6ECE}"/>
          </ac:picMkLst>
        </pc:picChg>
        <pc:picChg chg="add mod">
          <ac:chgData name="Gasper Leskovec" userId="408f443f4fe6cd09" providerId="LiveId" clId="{D1494538-0582-4893-91EC-046A26C0A68F}" dt="2023-05-15T19:24:28.842" v="145" actId="1076"/>
          <ac:picMkLst>
            <pc:docMk/>
            <pc:sldMk cId="3817376875" sldId="265"/>
            <ac:picMk id="7" creationId="{371CA98C-D0D3-FE40-C699-72B0CDD4B15D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2252692985" sldId="266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2252692985" sldId="266"/>
            <ac:spMk id="2" creationId="{64B0A5FC-7678-960C-C247-52846233B8D9}"/>
          </ac:spMkLst>
        </pc:spChg>
        <pc:spChg chg="del">
          <ac:chgData name="Gasper Leskovec" userId="408f443f4fe6cd09" providerId="LiveId" clId="{D1494538-0582-4893-91EC-046A26C0A68F}" dt="2023-05-15T19:24:52.637" v="149"/>
          <ac:spMkLst>
            <pc:docMk/>
            <pc:sldMk cId="2252692985" sldId="266"/>
            <ac:spMk id="3" creationId="{74C230F5-50A3-F18C-692E-EF8354E2CDB5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2252692985" sldId="266"/>
            <ac:picMk id="5" creationId="{6DD288CE-8E2C-963F-E63F-71FBE65A5A70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2175894198" sldId="267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2175894198" sldId="267"/>
            <ac:spMk id="2" creationId="{504BB16F-3744-C376-754D-A676A00F3693}"/>
          </ac:spMkLst>
        </pc:spChg>
        <pc:spChg chg="del">
          <ac:chgData name="Gasper Leskovec" userId="408f443f4fe6cd09" providerId="LiveId" clId="{D1494538-0582-4893-91EC-046A26C0A68F}" dt="2023-05-15T19:25:15.626" v="153"/>
          <ac:spMkLst>
            <pc:docMk/>
            <pc:sldMk cId="2175894198" sldId="267"/>
            <ac:spMk id="3" creationId="{286A4C32-BA8A-52AD-D08F-8AA359D0B514}"/>
          </ac:spMkLst>
        </pc:spChg>
        <pc:picChg chg="add mod">
          <ac:chgData name="Gasper Leskovec" userId="408f443f4fe6cd09" providerId="LiveId" clId="{D1494538-0582-4893-91EC-046A26C0A68F}" dt="2023-05-15T19:25:17.172" v="156" actId="1076"/>
          <ac:picMkLst>
            <pc:docMk/>
            <pc:sldMk cId="2175894198" sldId="267"/>
            <ac:picMk id="5" creationId="{F6F3EA1C-55B1-9725-F5FD-45E0B490F357}"/>
          </ac:picMkLst>
        </pc:picChg>
        <pc:picChg chg="add mod">
          <ac:chgData name="Gasper Leskovec" userId="408f443f4fe6cd09" providerId="LiveId" clId="{D1494538-0582-4893-91EC-046A26C0A68F}" dt="2023-05-15T19:25:25.039" v="160" actId="962"/>
          <ac:picMkLst>
            <pc:docMk/>
            <pc:sldMk cId="2175894198" sldId="267"/>
            <ac:picMk id="7" creationId="{8C0EAED6-FBED-C799-34A0-6A0D2928A4A5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03517400" sldId="268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03517400" sldId="268"/>
            <ac:spMk id="2" creationId="{FC470651-152C-7520-961A-2B035E7AF142}"/>
          </ac:spMkLst>
        </pc:spChg>
        <pc:spChg chg="del">
          <ac:chgData name="Gasper Leskovec" userId="408f443f4fe6cd09" providerId="LiveId" clId="{D1494538-0582-4893-91EC-046A26C0A68F}" dt="2023-05-15T19:26:01.894" v="162"/>
          <ac:spMkLst>
            <pc:docMk/>
            <pc:sldMk cId="303517400" sldId="268"/>
            <ac:spMk id="3" creationId="{D305094B-A3EF-5E6E-C518-55E5DE774CD0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303517400" sldId="268"/>
            <ac:picMk id="5" creationId="{A6AB38BD-39F8-6501-9917-0BF85F67965B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1930068001" sldId="269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1930068001" sldId="269"/>
            <ac:spMk id="2" creationId="{72F07174-7844-B877-290D-433423CE8956}"/>
          </ac:spMkLst>
        </pc:spChg>
        <pc:spChg chg="del">
          <ac:chgData name="Gasper Leskovec" userId="408f443f4fe6cd09" providerId="LiveId" clId="{D1494538-0582-4893-91EC-046A26C0A68F}" dt="2023-05-15T19:27:10.743" v="166"/>
          <ac:spMkLst>
            <pc:docMk/>
            <pc:sldMk cId="1930068001" sldId="269"/>
            <ac:spMk id="3" creationId="{6BD1F5E9-5A83-73CE-A276-675213F61348}"/>
          </ac:spMkLst>
        </pc:spChg>
        <pc:picChg chg="add mod">
          <ac:chgData name="Gasper Leskovec" userId="408f443f4fe6cd09" providerId="LiveId" clId="{D1494538-0582-4893-91EC-046A26C0A68F}" dt="2023-05-15T19:27:14.674" v="170" actId="1076"/>
          <ac:picMkLst>
            <pc:docMk/>
            <pc:sldMk cId="1930068001" sldId="269"/>
            <ac:picMk id="5" creationId="{33F1CE12-4D7E-A644-1F74-700178FE478B}"/>
          </ac:picMkLst>
        </pc:picChg>
        <pc:picChg chg="add mod">
          <ac:chgData name="Gasper Leskovec" userId="408f443f4fe6cd09" providerId="LiveId" clId="{D1494538-0582-4893-91EC-046A26C0A68F}" dt="2023-05-15T19:27:23.478" v="175" actId="1076"/>
          <ac:picMkLst>
            <pc:docMk/>
            <pc:sldMk cId="1930068001" sldId="269"/>
            <ac:picMk id="7" creationId="{C48FB441-CB65-1522-5C0F-9928623A58B9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307861947" sldId="270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307861947" sldId="270"/>
            <ac:spMk id="2" creationId="{FD1EC63A-CC90-D436-B51B-2B8961622D90}"/>
          </ac:spMkLst>
        </pc:spChg>
        <pc:spChg chg="del">
          <ac:chgData name="Gasper Leskovec" userId="408f443f4fe6cd09" providerId="LiveId" clId="{D1494538-0582-4893-91EC-046A26C0A68F}" dt="2023-05-15T19:27:40.447" v="177"/>
          <ac:spMkLst>
            <pc:docMk/>
            <pc:sldMk cId="3307861947" sldId="270"/>
            <ac:spMk id="3" creationId="{2A30DE64-6A24-84B1-F93B-809B20242506}"/>
          </ac:spMkLst>
        </pc:spChg>
        <pc:picChg chg="add mod">
          <ac:chgData name="Gasper Leskovec" userId="408f443f4fe6cd09" providerId="LiveId" clId="{D1494538-0582-4893-91EC-046A26C0A68F}" dt="2023-05-15T19:27:41.735" v="180" actId="1076"/>
          <ac:picMkLst>
            <pc:docMk/>
            <pc:sldMk cId="3307861947" sldId="270"/>
            <ac:picMk id="5" creationId="{09F3EEE6-225D-6193-FACD-151501DE3CB0}"/>
          </ac:picMkLst>
        </pc:picChg>
        <pc:picChg chg="add mod">
          <ac:chgData name="Gasper Leskovec" userId="408f443f4fe6cd09" providerId="LiveId" clId="{D1494538-0582-4893-91EC-046A26C0A68F}" dt="2023-05-15T19:27:59.039" v="186" actId="1076"/>
          <ac:picMkLst>
            <pc:docMk/>
            <pc:sldMk cId="3307861947" sldId="270"/>
            <ac:picMk id="7" creationId="{9F32FFDF-8D2C-9E85-A005-9D99E9D8C8AD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899992463" sldId="271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899992463" sldId="271"/>
            <ac:spMk id="2" creationId="{AC18E827-6683-0A56-5768-00868E8D22DF}"/>
          </ac:spMkLst>
        </pc:spChg>
        <pc:spChg chg="del">
          <ac:chgData name="Gasper Leskovec" userId="408f443f4fe6cd09" providerId="LiveId" clId="{D1494538-0582-4893-91EC-046A26C0A68F}" dt="2023-05-15T19:28:29.290" v="188"/>
          <ac:spMkLst>
            <pc:docMk/>
            <pc:sldMk cId="3899992463" sldId="271"/>
            <ac:spMk id="3" creationId="{F9A72D5F-C64A-400C-4FF3-024EAA0E3F93}"/>
          </ac:spMkLst>
        </pc:spChg>
        <pc:picChg chg="add mod">
          <ac:chgData name="Gasper Leskovec" userId="408f443f4fe6cd09" providerId="LiveId" clId="{D1494538-0582-4893-91EC-046A26C0A68F}" dt="2023-05-15T19:28:30.727" v="191" actId="1076"/>
          <ac:picMkLst>
            <pc:docMk/>
            <pc:sldMk cId="3899992463" sldId="271"/>
            <ac:picMk id="5" creationId="{BEF03D3A-FD0F-24EE-0C7F-8CC0A7577FCA}"/>
          </ac:picMkLst>
        </pc:picChg>
        <pc:picChg chg="add mod">
          <ac:chgData name="Gasper Leskovec" userId="408f443f4fe6cd09" providerId="LiveId" clId="{D1494538-0582-4893-91EC-046A26C0A68F}" dt="2023-05-15T19:28:36.168" v="195" actId="1076"/>
          <ac:picMkLst>
            <pc:docMk/>
            <pc:sldMk cId="3899992463" sldId="271"/>
            <ac:picMk id="7" creationId="{6D8B7740-582C-19A0-422A-D8B8E46F1C7D}"/>
          </ac:picMkLst>
        </pc:picChg>
        <pc:picChg chg="add mod">
          <ac:chgData name="Gasper Leskovec" userId="408f443f4fe6cd09" providerId="LiveId" clId="{D1494538-0582-4893-91EC-046A26C0A68F}" dt="2023-05-15T19:28:41.551" v="199" actId="1076"/>
          <ac:picMkLst>
            <pc:docMk/>
            <pc:sldMk cId="3899992463" sldId="271"/>
            <ac:picMk id="9" creationId="{38C48454-C1E7-301D-9893-613BF33732C0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2546949347" sldId="272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2546949347" sldId="272"/>
            <ac:spMk id="2" creationId="{DC2965C4-FC6A-4ABD-A2B0-EBF48F7FB400}"/>
          </ac:spMkLst>
        </pc:spChg>
        <pc:spChg chg="del">
          <ac:chgData name="Gasper Leskovec" userId="408f443f4fe6cd09" providerId="LiveId" clId="{D1494538-0582-4893-91EC-046A26C0A68F}" dt="2023-05-15T19:29:43.141" v="201"/>
          <ac:spMkLst>
            <pc:docMk/>
            <pc:sldMk cId="2546949347" sldId="272"/>
            <ac:spMk id="3" creationId="{BBE1CEF3-EC03-98C4-CB02-DA53423F854F}"/>
          </ac:spMkLst>
        </pc:spChg>
        <pc:picChg chg="add mod">
          <ac:chgData name="Gasper Leskovec" userId="408f443f4fe6cd09" providerId="LiveId" clId="{D1494538-0582-4893-91EC-046A26C0A68F}" dt="2023-05-15T19:29:44.919" v="204" actId="1076"/>
          <ac:picMkLst>
            <pc:docMk/>
            <pc:sldMk cId="2546949347" sldId="272"/>
            <ac:picMk id="5" creationId="{590F8C8A-1D0F-1F59-915C-9F2A0ADDF74E}"/>
          </ac:picMkLst>
        </pc:picChg>
        <pc:picChg chg="add mod">
          <ac:chgData name="Gasper Leskovec" userId="408f443f4fe6cd09" providerId="LiveId" clId="{D1494538-0582-4893-91EC-046A26C0A68F}" dt="2023-05-15T19:29:51.514" v="208" actId="1076"/>
          <ac:picMkLst>
            <pc:docMk/>
            <pc:sldMk cId="2546949347" sldId="272"/>
            <ac:picMk id="7" creationId="{3D6B6CAB-66D3-CC37-FCC3-CF46B453A937}"/>
          </ac:picMkLst>
        </pc:picChg>
      </pc:sldChg>
      <pc:sldChg chg="addSp delSp modSp new mod">
        <pc:chgData name="Gasper Leskovec" userId="408f443f4fe6cd09" providerId="LiveId" clId="{D1494538-0582-4893-91EC-046A26C0A68F}" dt="2023-05-15T19:34:24.024" v="290"/>
        <pc:sldMkLst>
          <pc:docMk/>
          <pc:sldMk cId="3549422771" sldId="273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3549422771" sldId="273"/>
            <ac:spMk id="2" creationId="{159B7402-1406-37A5-5051-AF54DF0A135D}"/>
          </ac:spMkLst>
        </pc:spChg>
        <pc:spChg chg="del">
          <ac:chgData name="Gasper Leskovec" userId="408f443f4fe6cd09" providerId="LiveId" clId="{D1494538-0582-4893-91EC-046A26C0A68F}" dt="2023-05-15T19:30:48.320" v="210"/>
          <ac:spMkLst>
            <pc:docMk/>
            <pc:sldMk cId="3549422771" sldId="273"/>
            <ac:spMk id="3" creationId="{1086BBD1-1C33-9A64-4F4B-1D52C04A4E7F}"/>
          </ac:spMkLst>
        </pc:spChg>
        <pc:picChg chg="add mod">
          <ac:chgData name="Gasper Leskovec" userId="408f443f4fe6cd09" providerId="LiveId" clId="{D1494538-0582-4893-91EC-046A26C0A68F}" dt="2023-05-15T19:34:24.024" v="290"/>
          <ac:picMkLst>
            <pc:docMk/>
            <pc:sldMk cId="3549422771" sldId="273"/>
            <ac:picMk id="5" creationId="{DED6690D-CFA0-6776-B3C5-7143D8326E55}"/>
          </ac:picMkLst>
        </pc:picChg>
      </pc:sldChg>
      <pc:sldChg chg="addSp delSp modSp new mod setBg delDesignElem">
        <pc:chgData name="Gasper Leskovec" userId="408f443f4fe6cd09" providerId="LiveId" clId="{D1494538-0582-4893-91EC-046A26C0A68F}" dt="2023-05-15T19:33:35.232" v="289"/>
        <pc:sldMkLst>
          <pc:docMk/>
          <pc:sldMk cId="1937161319" sldId="274"/>
        </pc:sldMkLst>
        <pc:spChg chg="mod">
          <ac:chgData name="Gasper Leskovec" userId="408f443f4fe6cd09" providerId="LiveId" clId="{D1494538-0582-4893-91EC-046A26C0A68F}" dt="2023-05-15T19:31:29.090" v="226" actId="26606"/>
          <ac:spMkLst>
            <pc:docMk/>
            <pc:sldMk cId="1937161319" sldId="274"/>
            <ac:spMk id="2" creationId="{A9DAC8A4-3A9D-775E-54FA-E0D902D842D2}"/>
          </ac:spMkLst>
        </pc:spChg>
        <pc:spChg chg="del">
          <ac:chgData name="Gasper Leskovec" userId="408f443f4fe6cd09" providerId="LiveId" clId="{D1494538-0582-4893-91EC-046A26C0A68F}" dt="2023-05-15T19:31:15.540" v="216"/>
          <ac:spMkLst>
            <pc:docMk/>
            <pc:sldMk cId="1937161319" sldId="274"/>
            <ac:spMk id="3" creationId="{DBFF4A57-C7F5-EB60-C733-DBB3AAA70C2C}"/>
          </ac:spMkLst>
        </pc:spChg>
        <pc:spChg chg="add del">
          <ac:chgData name="Gasper Leskovec" userId="408f443f4fe6cd09" providerId="LiveId" clId="{D1494538-0582-4893-91EC-046A26C0A68F}" dt="2023-05-15T19:33:35.232" v="289"/>
          <ac:spMkLst>
            <pc:docMk/>
            <pc:sldMk cId="1937161319" sldId="274"/>
            <ac:spMk id="14" creationId="{70155189-D96C-4527-B0EC-654B946BE615}"/>
          </ac:spMkLst>
        </pc:spChg>
        <pc:picChg chg="add mod ord">
          <ac:chgData name="Gasper Leskovec" userId="408f443f4fe6cd09" providerId="LiveId" clId="{D1494538-0582-4893-91EC-046A26C0A68F}" dt="2023-05-15T19:31:29.090" v="226" actId="26606"/>
          <ac:picMkLst>
            <pc:docMk/>
            <pc:sldMk cId="1937161319" sldId="274"/>
            <ac:picMk id="5" creationId="{E6305872-91D1-4357-79FA-D823D065F9CA}"/>
          </ac:picMkLst>
        </pc:picChg>
        <pc:picChg chg="add mod">
          <ac:chgData name="Gasper Leskovec" userId="408f443f4fe6cd09" providerId="LiveId" clId="{D1494538-0582-4893-91EC-046A26C0A68F}" dt="2023-05-15T19:31:29.090" v="226" actId="26606"/>
          <ac:picMkLst>
            <pc:docMk/>
            <pc:sldMk cId="1937161319" sldId="274"/>
            <ac:picMk id="7" creationId="{383E8AE9-59CE-EE4E-C34E-15134AA4FEBA}"/>
          </ac:picMkLst>
        </pc:picChg>
        <pc:picChg chg="add mod">
          <ac:chgData name="Gasper Leskovec" userId="408f443f4fe6cd09" providerId="LiveId" clId="{D1494538-0582-4893-91EC-046A26C0A68F}" dt="2023-05-15T19:31:29.090" v="226" actId="26606"/>
          <ac:picMkLst>
            <pc:docMk/>
            <pc:sldMk cId="1937161319" sldId="274"/>
            <ac:picMk id="9" creationId="{714934E9-9A04-7979-5D0A-5391B2D84DC7}"/>
          </ac:picMkLst>
        </pc:picChg>
      </pc:sldChg>
      <pc:sldChg chg="modSp new mod">
        <pc:chgData name="Gasper Leskovec" userId="408f443f4fe6cd09" providerId="LiveId" clId="{D1494538-0582-4893-91EC-046A26C0A68F}" dt="2023-05-15T19:34:24.024" v="290"/>
        <pc:sldMkLst>
          <pc:docMk/>
          <pc:sldMk cId="4291124686" sldId="275"/>
        </pc:sldMkLst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4291124686" sldId="275"/>
            <ac:spMk id="2" creationId="{FD25C6E9-D49E-DCCC-677E-6696D3608375}"/>
          </ac:spMkLst>
        </pc:spChg>
        <pc:spChg chg="mod">
          <ac:chgData name="Gasper Leskovec" userId="408f443f4fe6cd09" providerId="LiveId" clId="{D1494538-0582-4893-91EC-046A26C0A68F}" dt="2023-05-15T19:34:24.024" v="290"/>
          <ac:spMkLst>
            <pc:docMk/>
            <pc:sldMk cId="4291124686" sldId="275"/>
            <ac:spMk id="3" creationId="{B683731E-F8C5-C689-DDC3-94ED996125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B8C1-9191-4E0E-A426-A904E6EEF6BA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2EF50-B5DC-4D99-B94F-A84081FB91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73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2EF50-B5DC-4D99-B94F-A84081FB917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2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64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05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9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57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4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425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83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6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08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4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0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9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5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8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35DC64A-2A95-4C9C-9531-ECEC32EE5D8B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1AEB24-6ADD-431C-84DA-908C8B6CA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59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6A826C8-7F82-5D32-91BB-8E7687E5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3683609"/>
          </a:xfrm>
        </p:spPr>
        <p:txBody>
          <a:bodyPr>
            <a:normAutofit fontScale="90000"/>
          </a:bodyPr>
          <a:lstStyle/>
          <a:p>
            <a:r>
              <a:rPr lang="sl-SI" dirty="0"/>
              <a:t>IDENTIFICATION AND MODELLING OF NONLINEAR PROCESS:</a:t>
            </a:r>
            <a:br>
              <a:rPr lang="sl-SI" dirty="0"/>
            </a:br>
            <a:r>
              <a:rPr lang="sl-SI" dirty="0"/>
              <a:t> - </a:t>
            </a:r>
            <a:r>
              <a:rPr lang="sl-SI" sz="4000" dirty="0" err="1"/>
              <a:t>parametric</a:t>
            </a:r>
            <a:r>
              <a:rPr lang="sl-SI" sz="4000" dirty="0"/>
              <a:t> </a:t>
            </a:r>
            <a:r>
              <a:rPr lang="sl-SI" sz="4000" dirty="0" err="1"/>
              <a:t>approach</a:t>
            </a:r>
            <a:r>
              <a:rPr lang="sl-SI" sz="4000" dirty="0"/>
              <a:t> </a:t>
            </a:r>
            <a:r>
              <a:rPr lang="sl-SI" sz="4000" dirty="0" err="1"/>
              <a:t>with</a:t>
            </a:r>
            <a:r>
              <a:rPr lang="sl-SI" sz="4000" dirty="0"/>
              <a:t> LS, RLS &amp; IV</a:t>
            </a:r>
            <a:br>
              <a:rPr lang="sl-SI" sz="4000" dirty="0"/>
            </a:br>
            <a:r>
              <a:rPr lang="sl-SI" sz="4000" dirty="0"/>
              <a:t>- non-</a:t>
            </a:r>
            <a:r>
              <a:rPr lang="sl-SI" sz="4000" dirty="0" err="1"/>
              <a:t>parametric</a:t>
            </a:r>
            <a:r>
              <a:rPr lang="sl-SI" sz="4000" dirty="0"/>
              <a:t> </a:t>
            </a:r>
            <a:r>
              <a:rPr lang="sl-SI" sz="4000" dirty="0" err="1"/>
              <a:t>approach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EB1DB62-62E4-CBBD-F5E8-3C6DE52B3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9155"/>
            <a:ext cx="9440034" cy="698269"/>
          </a:xfrm>
        </p:spPr>
        <p:txBody>
          <a:bodyPr/>
          <a:lstStyle/>
          <a:p>
            <a:r>
              <a:rPr lang="sl-SI" sz="2400" b="1" dirty="0"/>
              <a:t>Gašper Leskovec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54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86E778F-5391-5810-002B-FD17AD4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Nonparametric Model Identification: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2EB6547-CD84-41B4-186A-9DD68804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689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Estimating the frequency response of a process</a:t>
            </a:r>
            <a:r>
              <a:rPr lang="sl-SI" b="0" i="0" dirty="0">
                <a:solidFill>
                  <a:srgbClr val="D1D5DB"/>
                </a:solidFill>
                <a:effectLst/>
              </a:rPr>
              <a:t>.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Objective: Describing the 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behavio</a:t>
            </a:r>
            <a:r>
              <a:rPr lang="sl-SI" b="0" i="0" dirty="0">
                <a:solidFill>
                  <a:srgbClr val="D1D5DB"/>
                </a:solidFill>
                <a:effectLst/>
              </a:rPr>
              <a:t>u</a:t>
            </a:r>
            <a:r>
              <a:rPr lang="en-GB" b="0" i="0" dirty="0">
                <a:solidFill>
                  <a:srgbClr val="D1D5DB"/>
                </a:solidFill>
                <a:effectLst/>
              </a:rPr>
              <a:t>r of the process at different frequencies</a:t>
            </a:r>
            <a:r>
              <a:rPr lang="sl-SI" b="0" i="0" dirty="0">
                <a:solidFill>
                  <a:srgbClr val="D1D5DB"/>
                </a:solidFill>
                <a:effectLst/>
              </a:rPr>
              <a:t>.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Orthogonal Correlation Method: A powerful technique for frequency response estimation</a:t>
            </a:r>
            <a:r>
              <a:rPr lang="sl-SI" b="0" i="0" dirty="0">
                <a:solidFill>
                  <a:srgbClr val="D1D5DB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</a:rPr>
              <a:t>Orthogonal Correlation Method: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Key Concept: 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Analy</a:t>
            </a:r>
            <a:r>
              <a:rPr lang="sl-SI" b="0" i="0" dirty="0">
                <a:solidFill>
                  <a:srgbClr val="D1D5DB"/>
                </a:solidFill>
                <a:effectLst/>
              </a:rPr>
              <a:t>s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ing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the relationship between input and output signals at each frequency.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Calculation: Measuring the correlation between signals to determine amplitude and phase.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Non-parametric approach does not rely on predefined transfer function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Provides frequency-specific information about the process 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behavio</a:t>
            </a:r>
            <a:r>
              <a:rPr lang="sl-SI" b="0" i="0" dirty="0">
                <a:solidFill>
                  <a:srgbClr val="D1D5DB"/>
                </a:solidFill>
                <a:effectLst/>
              </a:rPr>
              <a:t>u</a:t>
            </a:r>
            <a:r>
              <a:rPr lang="en-GB" b="0" i="0" dirty="0">
                <a:solidFill>
                  <a:srgbClr val="D1D5DB"/>
                </a:solidFill>
                <a:effectLst/>
              </a:rPr>
              <a:t>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Applicable in cases where the underlying system dynamics are complex or unknown.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08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4FAA2C-F36B-2F57-A5E5-182D2574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Calcualtion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amplitude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phase</a:t>
            </a:r>
            <a:r>
              <a:rPr lang="sl-SI" dirty="0"/>
              <a:t> </a:t>
            </a:r>
            <a:r>
              <a:rPr lang="sl-SI" dirty="0" err="1"/>
              <a:t>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4ACD556-AF79-0597-0CA4-9A8E2CC10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 algn="ctr">
                  <a:buNone/>
                </a:pPr>
                <a:endParaRPr lang="sl-SI" dirty="0"/>
              </a:p>
              <a:p>
                <a:pPr marL="36900" indent="0" algn="ctr">
                  <a:buNone/>
                </a:pPr>
                <a:r>
                  <a:rPr lang="sl-SI" sz="2800" dirty="0"/>
                  <a:t>u(t) = </a:t>
                </a:r>
                <a:r>
                  <a:rPr lang="sl-SI" sz="2800" dirty="0" err="1"/>
                  <a:t>Ucos</a:t>
                </a:r>
                <a:r>
                  <a:rPr lang="sl-SI" sz="28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/>
                      <m:t>ω</m:t>
                    </m:r>
                  </m:oMath>
                </a14:m>
                <a:r>
                  <a:rPr lang="sl-SI" sz="2800" dirty="0"/>
                  <a:t>t)  (</a:t>
                </a:r>
                <a:r>
                  <a:rPr lang="sl-SI" sz="2800" dirty="0" err="1"/>
                  <a:t>within</a:t>
                </a:r>
                <a:r>
                  <a:rPr lang="sl-SI" sz="2800" dirty="0"/>
                  <a:t> </a:t>
                </a:r>
                <a:r>
                  <a:rPr lang="sl-SI" sz="2800" dirty="0" err="1"/>
                  <a:t>operating</a:t>
                </a:r>
                <a:r>
                  <a:rPr lang="sl-SI" sz="2800" dirty="0"/>
                  <a:t> </a:t>
                </a:r>
                <a:r>
                  <a:rPr lang="sl-SI" sz="2800" dirty="0" err="1"/>
                  <a:t>region</a:t>
                </a:r>
                <a:r>
                  <a:rPr lang="sl-SI" sz="2800" dirty="0"/>
                  <a:t>)</a:t>
                </a:r>
              </a:p>
              <a:p>
                <a:pPr marL="36900" indent="0" algn="ctr">
                  <a:buNone/>
                </a:pPr>
                <a:r>
                  <a:rPr lang="sl-SI" sz="2800" dirty="0" err="1"/>
                  <a:t>calculating</a:t>
                </a:r>
                <a:r>
                  <a:rPr lang="sl-SI" sz="2800" dirty="0"/>
                  <a:t> y(t) </a:t>
                </a:r>
                <a:r>
                  <a:rPr lang="sl-SI" sz="2800" dirty="0" err="1"/>
                  <a:t>for</a:t>
                </a:r>
                <a:r>
                  <a:rPr lang="sl-SI" sz="2800" dirty="0"/>
                  <a:t> 11 </a:t>
                </a:r>
                <a:r>
                  <a:rPr lang="sl-SI" sz="2800" dirty="0" err="1"/>
                  <a:t>frequencies</a:t>
                </a:r>
                <a:r>
                  <a:rPr lang="sl-SI" sz="2800" dirty="0"/>
                  <a:t> </a:t>
                </a:r>
                <a:r>
                  <a:rPr lang="sl-SI" sz="2800" dirty="0" err="1"/>
                  <a:t>of</a:t>
                </a:r>
                <a:r>
                  <a:rPr lang="sl-SI" sz="2800" dirty="0"/>
                  <a:t> u(t)</a:t>
                </a:r>
              </a:p>
              <a:p>
                <a:pPr marL="36900" indent="0" algn="ctr">
                  <a:buNone/>
                </a:pPr>
                <a:r>
                  <a:rPr lang="sl-SI" sz="2800" dirty="0" err="1"/>
                  <a:t>pre-processing</a:t>
                </a:r>
                <a:r>
                  <a:rPr lang="sl-SI" sz="2800" dirty="0"/>
                  <a:t>:</a:t>
                </a:r>
              </a:p>
              <a:p>
                <a:pPr algn="ctr">
                  <a:buFontTx/>
                  <a:buChar char="-"/>
                </a:pPr>
                <a:r>
                  <a:rPr lang="sl-SI" sz="2800" dirty="0"/>
                  <a:t>y(t) = y(t) – </a:t>
                </a:r>
                <a:r>
                  <a:rPr lang="sl-SI" sz="2800" dirty="0" err="1"/>
                  <a:t>mean</a:t>
                </a:r>
                <a:r>
                  <a:rPr lang="sl-SI" sz="2800" dirty="0"/>
                  <a:t>(y(t))</a:t>
                </a:r>
              </a:p>
              <a:p>
                <a:pPr algn="ctr">
                  <a:buFontTx/>
                  <a:buChar char="-"/>
                </a:pPr>
                <a:r>
                  <a:rPr lang="sl-SI" sz="2800" dirty="0"/>
                  <a:t>y(t),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sl-SI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2800" dirty="0"/>
                              <m:t>ω</m:t>
                            </m:r>
                            <m:r>
                              <a:rPr lang="sl-SI" sz="28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sl-SI" sz="28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l-SI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sl-SI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2800" dirty="0"/>
                              <m:t>ω</m:t>
                            </m:r>
                            <m:r>
                              <a:rPr lang="sl-SI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sl-SI" sz="2800" dirty="0"/>
                  <a:t> </a:t>
                </a:r>
                <a:r>
                  <a:rPr lang="sl-SI" sz="2800" dirty="0" err="1"/>
                  <a:t>taking</a:t>
                </a:r>
                <a:r>
                  <a:rPr lang="sl-SI" sz="2800" dirty="0"/>
                  <a:t> n </a:t>
                </a:r>
                <a:r>
                  <a:rPr lang="sl-SI" sz="2800" dirty="0" err="1"/>
                  <a:t>periods</a:t>
                </a:r>
                <a:endParaRPr lang="sl-SI" sz="2800" dirty="0"/>
              </a:p>
              <a:p>
                <a:pPr marL="36900" indent="0" algn="ctr"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E4ACD556-AF79-0597-0CA4-9A8E2CC10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17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2DF53B-129D-E17B-5387-3F961E85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Calcualtion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amplitude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phase</a:t>
            </a:r>
            <a:r>
              <a:rPr lang="sl-SI" dirty="0"/>
              <a:t> </a:t>
            </a:r>
            <a:r>
              <a:rPr lang="sl-SI" dirty="0" err="1"/>
              <a:t>response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76C53FA6-7678-19BF-75DF-4D5AD490D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6900" indent="0" algn="ctr">
                  <a:buNone/>
                </a:pPr>
                <a:endParaRPr lang="sl-SI" dirty="0"/>
              </a:p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l-GR" sz="3200" dirty="0"/>
                      <m:t>ω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sl-SI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𝑈𝑛𝑡</m:t>
                        </m:r>
                      </m:den>
                    </m:f>
                    <m:nary>
                      <m:naryPr>
                        <m:ctrlPr>
                          <a:rPr lang="sl-SI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l-SI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  <m:e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sl-SI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sz="3200" dirty="0"/>
                                  <m:t>ω</m:t>
                                </m:r>
                                <m:r>
                                  <a:rPr lang="sl-SI" sz="32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l-SI" sz="3200" dirty="0"/>
              </a:p>
              <a:p>
                <a:pPr marL="36900" indent="0" algn="ctr">
                  <a:buNone/>
                </a:pPr>
                <a:r>
                  <a:rPr lang="sl-SI" sz="3200" b="0" dirty="0" err="1"/>
                  <a:t>Im</a:t>
                </a:r>
                <a14:m>
                  <m:oMath xmlns:m="http://schemas.openxmlformats.org/officeDocument/2006/math"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l-GR" sz="3200" dirty="0"/>
                      <m:t>ω</m:t>
                    </m:r>
                    <m:r>
                      <a:rPr lang="sl-SI" sz="32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sl-SI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𝑈𝑛𝑡</m:t>
                        </m:r>
                      </m:den>
                    </m:f>
                    <m:nary>
                      <m:naryPr>
                        <m:ctrlPr>
                          <a:rPr lang="sl-SI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l-SI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  <m:e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sl-SI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sl-SI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sz="3200" dirty="0"/>
                                  <m:t>ω</m:t>
                                </m:r>
                                <m:r>
                                  <a:rPr lang="sl-SI" sz="32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sl-SI" sz="3200" dirty="0"/>
              </a:p>
              <a:p>
                <a:pPr marL="36900" indent="0" algn="ctr">
                  <a:buNone/>
                </a:pPr>
                <a:r>
                  <a:rPr lang="sl-SI" sz="3200" dirty="0"/>
                  <a:t>amplitude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l-SI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l-SI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el-GR" sz="3200" dirty="0"/>
                              <m:t>ω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sl-SI" sz="3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sl-SI" sz="3200" dirty="0"/>
                              <m:t>Im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el-GR" sz="3200" dirty="0"/>
                              <m:t>ω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sl-SI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sl-SI" sz="3200" dirty="0"/>
              </a:p>
              <a:p>
                <a:pPr marL="36900" indent="0" algn="ctr">
                  <a:buNone/>
                </a:pPr>
                <a:r>
                  <a:rPr lang="sl-SI" sz="3200" dirty="0" err="1"/>
                  <a:t>phase</a:t>
                </a:r>
                <a:r>
                  <a:rPr lang="sl-SI" sz="32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l-SI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sl-SI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sl-SI" sz="320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sl-SI" sz="32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sl-SI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sl-SI" sz="3200" dirty="0"/>
                              <m:t>Im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el-GR" sz="3200" dirty="0"/>
                              <m:t>ω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num>
                          <m:den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el-GR" sz="3200" dirty="0"/>
                              <m:t>ω</m:t>
                            </m:r>
                            <m:r>
                              <a:rPr lang="sl-SI" sz="3200" i="1">
                                <a:latin typeface="Cambria Math" panose="02040503050406030204" pitchFamily="18" charset="0"/>
                              </a:rPr>
                              <m:t>)]</m:t>
                            </m:r>
                          </m:den>
                        </m:f>
                      </m:e>
                    </m:func>
                  </m:oMath>
                </a14:m>
                <a:endParaRPr lang="en-GB" sz="3200" dirty="0"/>
              </a:p>
              <a:p>
                <a:pPr marL="3690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76C53FA6-7678-19BF-75DF-4D5AD490D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27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B2624F-B5D0-DC2E-CA72-F286AD73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Frequency Response Comparison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diagram, vrstica&#10;&#10;Opis je samodejno ustvarjen">
            <a:extLst>
              <a:ext uri="{FF2B5EF4-FFF2-40B4-BE49-F238E27FC236}">
                <a16:creationId xmlns:a16="http://schemas.microsoft.com/office/drawing/2014/main" id="{7749CFFE-F89C-667D-92E2-E4142C975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25" y="1580050"/>
            <a:ext cx="5412316" cy="40592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497CA7C1-2ECB-0793-84C3-36513E76F54C}"/>
              </a:ext>
            </a:extLst>
          </p:cNvPr>
          <p:cNvSpPr txBox="1"/>
          <p:nvPr/>
        </p:nvSpPr>
        <p:spPr>
          <a:xfrm>
            <a:off x="913795" y="5915891"/>
            <a:ext cx="996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-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Comparison of Identified and True Frequency Responses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validation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202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4E9DF5-9A33-A98E-C856-B51344A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Identification Method (RLS):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96161E8-B02E-9691-88DA-AC8360AD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Estimating parameters of a discrete-time system.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Objective: Accurate 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modeling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of the system using input-output data.</a:t>
            </a:r>
            <a:endParaRPr lang="sl-SI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Recursive Least Squares (RLS) Method: A powerful technique for online parameter estimation.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</a:rPr>
              <a:t>RLS Method: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Key Concept: Iterative estimation of system parameters using input and output signals.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Online parameter update allows adapting to time-varying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Handles noisy measurements and can track system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Suitable for real-time applications and adaptive control.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4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725BD85-79B5-6FA0-D73A-0F6A6400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Frequency Response Comparison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vrstica, diagram&#10;&#10;Opis je samodejno ustvarjen">
            <a:extLst>
              <a:ext uri="{FF2B5EF4-FFF2-40B4-BE49-F238E27FC236}">
                <a16:creationId xmlns:a16="http://schemas.microsoft.com/office/drawing/2014/main" id="{D1AD3A7D-C0BB-E082-31B8-9C2961130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100074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EB9B63F-B10A-E24B-D54E-2E2A2E1C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Output Comparison using PRBS </a:t>
            </a:r>
            <a:r>
              <a:rPr lang="sl-SI" b="0" i="0" dirty="0">
                <a:solidFill>
                  <a:srgbClr val="D1D5DB"/>
                </a:solidFill>
                <a:effectLst/>
              </a:rPr>
              <a:t>&amp;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Chirp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Signal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98C821F2-61D5-7520-843E-8DE0C7CF6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2" y="1741698"/>
            <a:ext cx="5168619" cy="3876464"/>
          </a:xfrm>
        </p:spPr>
      </p:pic>
      <p:pic>
        <p:nvPicPr>
          <p:cNvPr id="7" name="Slika 6" descr="Slika, ki vsebuje besede besedilo, posnetek zaslona, grafični prikaz, diagram&#10;&#10;Opis je samodejno ustvarjen">
            <a:extLst>
              <a:ext uri="{FF2B5EF4-FFF2-40B4-BE49-F238E27FC236}">
                <a16:creationId xmlns:a16="http://schemas.microsoft.com/office/drawing/2014/main" id="{371CA98C-D0D3-FE40-C699-72B0CDD4B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741698"/>
            <a:ext cx="5168619" cy="3876464"/>
          </a:xfrm>
          <a:prstGeom prst="rect">
            <a:avLst/>
          </a:prstGeo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B1C57795-8764-24FF-BD6F-B606DC1ACD4A}"/>
              </a:ext>
            </a:extLst>
          </p:cNvPr>
          <p:cNvSpPr txBox="1"/>
          <p:nvPr/>
        </p:nvSpPr>
        <p:spPr>
          <a:xfrm>
            <a:off x="689008" y="5749636"/>
            <a:ext cx="1047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</a:rPr>
              <a:t>Measured output vs. simulated output with PRBS signal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dirty="0">
                <a:solidFill>
                  <a:srgbClr val="D1D5DB"/>
                </a:solidFill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isual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verification of the identified model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</a:rPr>
              <a:t>Measured output vs. simulated output with chirp signal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dirty="0">
                <a:solidFill>
                  <a:srgbClr val="D1D5DB"/>
                </a:solidFill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alidation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of the identified model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  <a:br>
              <a:rPr lang="en-GB" dirty="0"/>
            </a:br>
            <a:endParaRPr lang="sl-SI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173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FF7EFCE-9F5A-6E06-C1AE-87C85E2A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Calculation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parameters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C512470F-28D3-44C4-55ED-E8BBCDA70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161309"/>
                <a:ext cx="10353762" cy="3629891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400">
                              <a:effectLst/>
                            </a:rPr>
                            <m:t>θ</m:t>
                          </m:r>
                        </m:e>
                      </m:acc>
                      <m:r>
                        <a:rPr lang="sl-SI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l-SI" sz="2400" b="0" i="1" smtClean="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l-SI" sz="2400" b="0" i="1" smtClean="0">
                          <a:effectLst/>
                          <a:latin typeface="Cambria Math" panose="02040503050406030204" pitchFamily="18" charset="0"/>
                        </a:rPr>
                        <m:t>+1)=</m:t>
                      </m:r>
                      <m:sSup>
                        <m:sSupPr>
                          <m:ctrlPr>
                            <a:rPr lang="sl-SI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l-SI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>
                                      <a:effectLst/>
                                    </a:rPr>
                                    <m:t>θ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sl-SI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l-SI" sz="240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 + 1)</m:t>
                              </m:r>
                              <m:r>
                                <m:rPr>
                                  <m:nor/>
                                </m:rPr>
                                <a:rPr lang="el-GR" sz="2400">
                                  <a:effectLst/>
                                </a:rPr>
                                <m:t>ψ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 + 1)[ 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sl-SI" sz="2400" b="0" i="0" smtClean="0">
                                  <a:effectLst/>
                                </a:rPr>
                                <m:t> + 1) - </m:t>
                              </m:r>
                              <m:r>
                                <m:rPr>
                                  <m:nor/>
                                </m:rPr>
                                <a:rPr lang="el-GR" sz="2400">
                                  <a:effectLst/>
                                </a:rPr>
                                <m:t>ψ</m:t>
                              </m:r>
                            </m:e>
                            <m:sup>
                              <m:r>
                                <a:rPr lang="sl-SI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sl-SI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l-SI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l-GR" sz="2400">
                                  <a:effectLst/>
                                </a:rPr>
                                <m:t>θ</m:t>
                              </m:r>
                            </m:e>
                          </m:acc>
                          <m:d>
                            <m:dPr>
                              <m:ctrlPr>
                                <a:rPr lang="sl-SI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l-SI" sz="2400" i="1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sl-SI" sz="2400" b="0" i="1" smtClean="0">
                              <a:effectLst/>
                              <a:latin typeface="Cambria Math" panose="02040503050406030204" pitchFamily="18" charset="0"/>
                            </a:rPr>
                            <m:t> ] </m:t>
                          </m:r>
                        </m:e>
                        <m:sup/>
                      </m:sSup>
                    </m:oMath>
                  </m:oMathPara>
                </a14:m>
                <a:endParaRPr lang="sl-SI" sz="3600" dirty="0"/>
              </a:p>
              <a:p>
                <a:pPr marL="36900" indent="0">
                  <a:buNone/>
                </a:pPr>
                <a:endParaRPr lang="en-GB" sz="36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C512470F-28D3-44C4-55ED-E8BBCDA70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161309"/>
                <a:ext cx="10353762" cy="36298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aven puščični povezovalnik 4">
            <a:extLst>
              <a:ext uri="{FF2B5EF4-FFF2-40B4-BE49-F238E27FC236}">
                <a16:creationId xmlns:a16="http://schemas.microsoft.com/office/drawing/2014/main" id="{5E2B6281-2F11-1C1B-255D-0B3B7BF1CE89}"/>
              </a:ext>
            </a:extLst>
          </p:cNvPr>
          <p:cNvCxnSpPr>
            <a:cxnSpLocks/>
          </p:cNvCxnSpPr>
          <p:nvPr/>
        </p:nvCxnSpPr>
        <p:spPr>
          <a:xfrm flipH="1">
            <a:off x="2430862" y="2729345"/>
            <a:ext cx="49102" cy="145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ven puščični povezovalnik 6">
            <a:extLst>
              <a:ext uri="{FF2B5EF4-FFF2-40B4-BE49-F238E27FC236}">
                <a16:creationId xmlns:a16="http://schemas.microsoft.com/office/drawing/2014/main" id="{921ED878-6344-AB4D-4E96-42A80A96C883}"/>
              </a:ext>
            </a:extLst>
          </p:cNvPr>
          <p:cNvCxnSpPr>
            <a:cxnSpLocks/>
          </p:cNvCxnSpPr>
          <p:nvPr/>
        </p:nvCxnSpPr>
        <p:spPr>
          <a:xfrm>
            <a:off x="3657600" y="2556163"/>
            <a:ext cx="0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ven puščični povezovalnik 7">
            <a:extLst>
              <a:ext uri="{FF2B5EF4-FFF2-40B4-BE49-F238E27FC236}">
                <a16:creationId xmlns:a16="http://schemas.microsoft.com/office/drawing/2014/main" id="{FA305893-4981-B1BB-E207-B2C040131269}"/>
              </a:ext>
            </a:extLst>
          </p:cNvPr>
          <p:cNvCxnSpPr>
            <a:cxnSpLocks/>
          </p:cNvCxnSpPr>
          <p:nvPr/>
        </p:nvCxnSpPr>
        <p:spPr>
          <a:xfrm>
            <a:off x="5583382" y="2729345"/>
            <a:ext cx="0" cy="145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en puščični povezovalnik 8">
            <a:extLst>
              <a:ext uri="{FF2B5EF4-FFF2-40B4-BE49-F238E27FC236}">
                <a16:creationId xmlns:a16="http://schemas.microsoft.com/office/drawing/2014/main" id="{B7350FE8-7FA2-A54E-533E-C1BC648E0E95}"/>
              </a:ext>
            </a:extLst>
          </p:cNvPr>
          <p:cNvCxnSpPr>
            <a:cxnSpLocks/>
          </p:cNvCxnSpPr>
          <p:nvPr/>
        </p:nvCxnSpPr>
        <p:spPr>
          <a:xfrm>
            <a:off x="7342909" y="2708563"/>
            <a:ext cx="0" cy="872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aven puščični povezovalnik 9">
            <a:extLst>
              <a:ext uri="{FF2B5EF4-FFF2-40B4-BE49-F238E27FC236}">
                <a16:creationId xmlns:a16="http://schemas.microsoft.com/office/drawing/2014/main" id="{955F5230-30A6-21AF-47D5-63087817FE6C}"/>
              </a:ext>
            </a:extLst>
          </p:cNvPr>
          <p:cNvCxnSpPr>
            <a:cxnSpLocks/>
          </p:cNvCxnSpPr>
          <p:nvPr/>
        </p:nvCxnSpPr>
        <p:spPr>
          <a:xfrm>
            <a:off x="9240982" y="2729345"/>
            <a:ext cx="0" cy="145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BF1FBCE2-7E20-19E5-EFFB-CF75C0B62C27}"/>
              </a:ext>
            </a:extLst>
          </p:cNvPr>
          <p:cNvSpPr txBox="1"/>
          <p:nvPr/>
        </p:nvSpPr>
        <p:spPr>
          <a:xfrm>
            <a:off x="2833255" y="3396734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last </a:t>
            </a:r>
            <a:r>
              <a:rPr lang="sl-SI" dirty="0" err="1"/>
              <a:t>estimate</a:t>
            </a:r>
            <a:r>
              <a:rPr lang="sl-SI" dirty="0"/>
              <a:t> </a:t>
            </a:r>
            <a:endParaRPr lang="en-GB" dirty="0"/>
          </a:p>
        </p:txBody>
      </p:sp>
      <p:sp>
        <p:nvSpPr>
          <p:cNvPr id="12" name="PoljeZBesedilom 11">
            <a:extLst>
              <a:ext uri="{FF2B5EF4-FFF2-40B4-BE49-F238E27FC236}">
                <a16:creationId xmlns:a16="http://schemas.microsoft.com/office/drawing/2014/main" id="{EB3165FB-3D7F-6F2B-D09C-9A638F495667}"/>
              </a:ext>
            </a:extLst>
          </p:cNvPr>
          <p:cNvSpPr txBox="1"/>
          <p:nvPr/>
        </p:nvSpPr>
        <p:spPr>
          <a:xfrm>
            <a:off x="1371616" y="4184072"/>
            <a:ext cx="2285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/>
              <a:t>updated</a:t>
            </a:r>
            <a:r>
              <a:rPr lang="sl-SI" dirty="0"/>
              <a:t> </a:t>
            </a:r>
            <a:r>
              <a:rPr lang="sl-SI" dirty="0" err="1"/>
              <a:t>estimate</a:t>
            </a:r>
            <a:r>
              <a:rPr lang="sl-SI" dirty="0"/>
              <a:t> </a:t>
            </a:r>
            <a:endParaRPr lang="en-GB" dirty="0"/>
          </a:p>
        </p:txBody>
      </p:sp>
      <p:sp>
        <p:nvSpPr>
          <p:cNvPr id="13" name="PoljeZBesedilom 12">
            <a:extLst>
              <a:ext uri="{FF2B5EF4-FFF2-40B4-BE49-F238E27FC236}">
                <a16:creationId xmlns:a16="http://schemas.microsoft.com/office/drawing/2014/main" id="{BEE2F9F8-DCB4-5C7E-B1B3-AEC4D89822AA}"/>
              </a:ext>
            </a:extLst>
          </p:cNvPr>
          <p:cNvSpPr txBox="1"/>
          <p:nvPr/>
        </p:nvSpPr>
        <p:spPr>
          <a:xfrm>
            <a:off x="4641273" y="4181886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/>
              <a:t>correctiton</a:t>
            </a:r>
            <a:r>
              <a:rPr lang="sl-SI" dirty="0"/>
              <a:t> </a:t>
            </a:r>
            <a:r>
              <a:rPr lang="sl-SI" dirty="0" err="1"/>
              <a:t>gain</a:t>
            </a:r>
            <a:r>
              <a:rPr lang="sl-SI" dirty="0"/>
              <a:t> </a:t>
            </a:r>
            <a:endParaRPr lang="en-GB" dirty="0"/>
          </a:p>
        </p:txBody>
      </p: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618D987F-10A8-DB75-1907-7F28AB78C6BF}"/>
              </a:ext>
            </a:extLst>
          </p:cNvPr>
          <p:cNvSpPr txBox="1"/>
          <p:nvPr/>
        </p:nvSpPr>
        <p:spPr>
          <a:xfrm>
            <a:off x="6422188" y="3521925"/>
            <a:ext cx="225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/>
              <a:t>new</a:t>
            </a:r>
            <a:r>
              <a:rPr lang="sl-SI" dirty="0"/>
              <a:t> </a:t>
            </a:r>
            <a:r>
              <a:rPr lang="sl-SI" dirty="0" err="1"/>
              <a:t>measurement</a:t>
            </a:r>
            <a:r>
              <a:rPr lang="sl-SI" dirty="0"/>
              <a:t> </a:t>
            </a:r>
            <a:endParaRPr lang="en-GB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7DB8E6E1-93D7-CC4F-AD16-A6FD631FBE94}"/>
              </a:ext>
            </a:extLst>
          </p:cNvPr>
          <p:cNvSpPr txBox="1"/>
          <p:nvPr/>
        </p:nvSpPr>
        <p:spPr>
          <a:xfrm>
            <a:off x="8470840" y="4181886"/>
            <a:ext cx="225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err="1"/>
              <a:t>predicted</a:t>
            </a:r>
            <a:r>
              <a:rPr lang="sl-SI" dirty="0"/>
              <a:t> </a:t>
            </a:r>
            <a:r>
              <a:rPr lang="sl-SI" dirty="0" err="1"/>
              <a:t>measurement</a:t>
            </a:r>
            <a:r>
              <a:rPr lang="sl-SI" dirty="0"/>
              <a:t> </a:t>
            </a:r>
            <a:r>
              <a:rPr lang="sl-SI" dirty="0" err="1"/>
              <a:t>based</a:t>
            </a:r>
            <a:r>
              <a:rPr lang="sl-SI" dirty="0"/>
              <a:t> on last </a:t>
            </a:r>
            <a:r>
              <a:rPr lang="sl-SI" dirty="0" err="1"/>
              <a:t>estimate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59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B0A5FC-7678-960C-C247-52846233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Parameter Updates</a:t>
            </a:r>
            <a:endParaRPr lang="en-GB" dirty="0"/>
          </a:p>
        </p:txBody>
      </p:sp>
      <p:pic>
        <p:nvPicPr>
          <p:cNvPr id="5" name="Označba mesta vsebine 4" descr="Slika, ki vsebuje besede besedilo, diagram, grafični prikaz, vrstica&#10;&#10;Opis je samodejno ustvarjen">
            <a:extLst>
              <a:ext uri="{FF2B5EF4-FFF2-40B4-BE49-F238E27FC236}">
                <a16:creationId xmlns:a16="http://schemas.microsoft.com/office/drawing/2014/main" id="{6DD288CE-8E2C-963F-E63F-71FBE65A5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86" y="1731963"/>
            <a:ext cx="5232902" cy="40592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DF74D8D9-DF65-AE37-8103-362ED3C430FF}"/>
              </a:ext>
            </a:extLst>
          </p:cNvPr>
          <p:cNvSpPr txBox="1"/>
          <p:nvPr/>
        </p:nvSpPr>
        <p:spPr>
          <a:xfrm>
            <a:off x="1052945" y="5957455"/>
            <a:ext cx="1008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l-SI" b="0" i="0" dirty="0">
                <a:solidFill>
                  <a:srgbClr val="D1D5DB"/>
                </a:solidFill>
                <a:effectLst/>
              </a:rPr>
              <a:t>-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Real-time visualization of parameter updates (a1, a2, b1, b2).</a:t>
            </a:r>
          </a:p>
          <a:p>
            <a:pPr algn="l"/>
            <a:r>
              <a:rPr lang="sl-SI" b="0" i="0" dirty="0">
                <a:solidFill>
                  <a:srgbClr val="D1D5DB"/>
                </a:solidFill>
                <a:effectLst/>
              </a:rPr>
              <a:t>-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Illustrates the iterative nature of the RLS method.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69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04BB16F-3744-C376-754D-A676A00F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Parameter Uncertainty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&amp;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Error Metrics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F6F3EA1C-55B1-9725-F5FD-45E0B490F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02" y="1884117"/>
            <a:ext cx="5604195" cy="1544883"/>
          </a:xfrm>
        </p:spPr>
      </p:pic>
      <p:pic>
        <p:nvPicPr>
          <p:cNvPr id="7" name="Slika 6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8C0EAED6-FBED-C799-34A0-6A0D2928A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414" y="3733067"/>
            <a:ext cx="7156523" cy="19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69FB6B8-A1F9-8C40-F34E-22FC1763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Static</a:t>
            </a:r>
            <a:r>
              <a:rPr lang="sl-SI" dirty="0"/>
              <a:t> </a:t>
            </a:r>
            <a:r>
              <a:rPr lang="sl-SI" dirty="0" err="1"/>
              <a:t>characteristic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nonlinear</a:t>
            </a:r>
            <a:r>
              <a:rPr lang="sl-SI" dirty="0"/>
              <a:t> </a:t>
            </a:r>
            <a:r>
              <a:rPr lang="sl-SI" dirty="0" err="1"/>
              <a:t>process</a:t>
            </a:r>
            <a:endParaRPr lang="en-GB" dirty="0"/>
          </a:p>
        </p:txBody>
      </p:sp>
      <p:pic>
        <p:nvPicPr>
          <p:cNvPr id="5" name="Označba mesta vsebine 4" descr="Slika, ki vsebuje besede besedilo, grafični prikaz, vrstica, diagram&#10;&#10;Opis je samodejno ustvarjen">
            <a:extLst>
              <a:ext uri="{FF2B5EF4-FFF2-40B4-BE49-F238E27FC236}">
                <a16:creationId xmlns:a16="http://schemas.microsoft.com/office/drawing/2014/main" id="{26BA9FEB-01FE-E795-B11A-C3A8CD37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06" y="1580050"/>
            <a:ext cx="5875300" cy="4406475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8C08D718-FF4A-BF7E-8064-E90A60C8CDC4}"/>
              </a:ext>
            </a:extLst>
          </p:cNvPr>
          <p:cNvSpPr txBox="1"/>
          <p:nvPr/>
        </p:nvSpPr>
        <p:spPr>
          <a:xfrm>
            <a:off x="7015942" y="1778924"/>
            <a:ext cx="47715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sz="2000" dirty="0" err="1"/>
              <a:t>Operating</a:t>
            </a:r>
            <a:r>
              <a:rPr lang="sl-SI" sz="2000" dirty="0"/>
              <a:t> interval </a:t>
            </a:r>
            <a:r>
              <a:rPr lang="sl-SI" sz="2000" dirty="0" err="1"/>
              <a:t>for</a:t>
            </a:r>
            <a:r>
              <a:rPr lang="sl-SI" sz="2000" dirty="0"/>
              <a:t> U: 0.7 – 1.3</a:t>
            </a:r>
          </a:p>
          <a:p>
            <a:pPr marL="285750" indent="-285750">
              <a:buFontTx/>
              <a:buChar char="-"/>
            </a:pPr>
            <a:r>
              <a:rPr lang="sl-SI" sz="2000" dirty="0" err="1"/>
              <a:t>Operating</a:t>
            </a:r>
            <a:r>
              <a:rPr lang="sl-SI" sz="2000" dirty="0"/>
              <a:t> interval </a:t>
            </a:r>
            <a:r>
              <a:rPr lang="sl-SI" sz="2000" dirty="0" err="1"/>
              <a:t>for</a:t>
            </a:r>
            <a:r>
              <a:rPr lang="sl-SI" sz="2000" dirty="0"/>
              <a:t> Y: 0.048 – 0.1564</a:t>
            </a:r>
          </a:p>
          <a:p>
            <a:pPr marL="285750" indent="-285750">
              <a:buFontTx/>
              <a:buChar char="-"/>
            </a:pPr>
            <a:endParaRPr lang="sl-SI" dirty="0"/>
          </a:p>
          <a:p>
            <a:endParaRPr lang="sl-SI" dirty="0"/>
          </a:p>
          <a:p>
            <a:pPr marL="285750" indent="-285750">
              <a:buFontTx/>
              <a:buChar char="-"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1095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470651-152C-7520-961A-2B035E7A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Identification Method (IV)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267C01A-BD90-A957-8A07-89A68DE5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Estimating parameters of a linear time-invariant system</a:t>
            </a:r>
            <a:r>
              <a:rPr lang="sl-SI" b="0" i="0" dirty="0">
                <a:solidFill>
                  <a:srgbClr val="D1D5DB"/>
                </a:solidFill>
                <a:effectLst/>
              </a:rPr>
              <a:t>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Objective: Accurate 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modeling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of the system using measured data.</a:t>
            </a:r>
            <a:endParaRPr lang="sl-SI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Instrumental Variables (IV) Method: A robust technique for parameter estimation.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pPr algn="l"/>
            <a:r>
              <a:rPr lang="en-GB" b="0" i="0" dirty="0">
                <a:solidFill>
                  <a:srgbClr val="D1D5DB"/>
                </a:solidFill>
                <a:effectLst/>
              </a:rPr>
              <a:t>IV Method: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Key Concept: Utilizing instrumental variables to enhance parameter estimation.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Advantages: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Addresses measurement noise and endogeneity issues.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Provides reliable and consistent parameter estimates.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Suitable for systems with correlated disturbances.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1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14D0D2-C0FB-ABF1-CE68-FD523C56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Frequency Response Comparison</a:t>
            </a:r>
            <a:endParaRPr lang="en-GB" dirty="0"/>
          </a:p>
        </p:txBody>
      </p:sp>
      <p:pic>
        <p:nvPicPr>
          <p:cNvPr id="4" name="Označba mesta vsebine 4" descr="Slika, ki vsebuje besede besedilo, posnetek zaslona, vrstica, diagram&#10;&#10;Opis je samodejno ustvarjen">
            <a:extLst>
              <a:ext uri="{FF2B5EF4-FFF2-40B4-BE49-F238E27FC236}">
                <a16:creationId xmlns:a16="http://schemas.microsoft.com/office/drawing/2014/main" id="{887232A2-465E-F885-357D-A6B7893E0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385840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F07174-7844-B877-290D-433423CE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Output Comparison using PRBS </a:t>
            </a:r>
            <a:r>
              <a:rPr lang="sl-SI" b="0" i="0" dirty="0">
                <a:solidFill>
                  <a:srgbClr val="D1D5DB"/>
                </a:solidFill>
                <a:effectLst/>
              </a:rPr>
              <a:t>&amp;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Chirp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Signal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33F1CE12-4D7E-A644-1F74-700178FE4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38" y="1580050"/>
            <a:ext cx="4741483" cy="3556112"/>
          </a:xfrm>
        </p:spPr>
      </p:pic>
      <p:pic>
        <p:nvPicPr>
          <p:cNvPr id="4" name="Slika 3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A3A43D9C-80B5-4575-398A-2DB407F5C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278" y="1580050"/>
            <a:ext cx="4741484" cy="35561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PoljeZBesedilom 5">
                <a:extLst>
                  <a:ext uri="{FF2B5EF4-FFF2-40B4-BE49-F238E27FC236}">
                    <a16:creationId xmlns:a16="http://schemas.microsoft.com/office/drawing/2014/main" id="{75097E1E-6408-6201-0F2B-FBD74FACBFFC}"/>
                  </a:ext>
                </a:extLst>
              </p:cNvPr>
              <p:cNvSpPr txBox="1"/>
              <p:nvPr/>
            </p:nvSpPr>
            <p:spPr>
              <a:xfrm>
                <a:off x="857122" y="5494617"/>
                <a:ext cx="10477756" cy="1223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Transfer </a:t>
                </a:r>
                <a:r>
                  <a:rPr lang="sl-SI" b="0" i="0" dirty="0" err="1">
                    <a:solidFill>
                      <a:srgbClr val="D1D5DB"/>
                    </a:solidFill>
                    <a:effectLst/>
                  </a:rPr>
                  <a:t>function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G </a:t>
                </a:r>
                <a:r>
                  <a:rPr lang="sl-SI" b="0" i="0" dirty="0" err="1">
                    <a:solidFill>
                      <a:srgbClr val="D1D5DB"/>
                    </a:solidFill>
                    <a:effectLst/>
                  </a:rPr>
                  <a:t>and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smtClean="0">
                        <a:effectLst/>
                      </a:rPr>
                      <m:t>ψ</m:t>
                    </m:r>
                  </m:oMath>
                </a14:m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</a:t>
                </a:r>
                <a:r>
                  <a:rPr lang="sl-SI" b="0" i="0" dirty="0" err="1">
                    <a:solidFill>
                      <a:srgbClr val="D1D5DB"/>
                    </a:solidFill>
                    <a:effectLst/>
                  </a:rPr>
                  <a:t>matrix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(past </a:t>
                </a:r>
                <a:r>
                  <a:rPr lang="sl-SI" b="0" i="0" dirty="0" err="1">
                    <a:solidFill>
                      <a:srgbClr val="D1D5DB"/>
                    </a:solidFill>
                    <a:effectLst/>
                  </a:rPr>
                  <a:t>inputs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</a:t>
                </a:r>
                <a:r>
                  <a:rPr lang="sl-SI" b="0" i="0" dirty="0" err="1">
                    <a:solidFill>
                      <a:srgbClr val="D1D5DB"/>
                    </a:solidFill>
                    <a:effectLst/>
                  </a:rPr>
                  <a:t>and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</a:t>
                </a:r>
                <a:r>
                  <a:rPr lang="sl-SI" b="0" i="0" dirty="0" err="1">
                    <a:solidFill>
                      <a:srgbClr val="D1D5DB"/>
                    </a:solidFill>
                    <a:effectLst/>
                  </a:rPr>
                  <a:t>outputs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b="0" i="0" dirty="0">
                    <a:solidFill>
                      <a:srgbClr val="D1D5DB"/>
                    </a:solidFill>
                    <a:effectLst/>
                  </a:rPr>
                  <a:t>Measured output vs. simulated output with PRBS signal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(</a:t>
                </a:r>
                <a:r>
                  <a:rPr lang="sl-SI" dirty="0">
                    <a:solidFill>
                      <a:srgbClr val="D1D5DB"/>
                    </a:solidFill>
                  </a:rPr>
                  <a:t>v</a:t>
                </a:r>
                <a:r>
                  <a:rPr lang="en-GB" b="0" i="0" dirty="0" err="1">
                    <a:solidFill>
                      <a:srgbClr val="D1D5DB"/>
                    </a:solidFill>
                    <a:effectLst/>
                  </a:rPr>
                  <a:t>isual</a:t>
                </a:r>
                <a:r>
                  <a:rPr lang="en-GB" b="0" i="0" dirty="0">
                    <a:solidFill>
                      <a:srgbClr val="D1D5DB"/>
                    </a:solidFill>
                    <a:effectLst/>
                  </a:rPr>
                  <a:t> verification of the identified model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GB" b="0" i="0" dirty="0">
                    <a:solidFill>
                      <a:srgbClr val="D1D5DB"/>
                    </a:solidFill>
                    <a:effectLst/>
                  </a:rPr>
                  <a:t>Measured output vs. simulated output with chirp signal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 (</a:t>
                </a:r>
                <a:r>
                  <a:rPr lang="sl-SI" dirty="0">
                    <a:solidFill>
                      <a:srgbClr val="D1D5DB"/>
                    </a:solidFill>
                  </a:rPr>
                  <a:t>v</a:t>
                </a:r>
                <a:r>
                  <a:rPr lang="en-GB" b="0" i="0" dirty="0" err="1">
                    <a:solidFill>
                      <a:srgbClr val="D1D5DB"/>
                    </a:solidFill>
                    <a:effectLst/>
                  </a:rPr>
                  <a:t>alidation</a:t>
                </a:r>
                <a:r>
                  <a:rPr lang="en-GB" b="0" i="0" dirty="0">
                    <a:solidFill>
                      <a:srgbClr val="D1D5DB"/>
                    </a:solidFill>
                    <a:effectLst/>
                  </a:rPr>
                  <a:t> of the identified model</a:t>
                </a:r>
                <a:r>
                  <a:rPr lang="sl-SI" b="0" i="0" dirty="0">
                    <a:solidFill>
                      <a:srgbClr val="D1D5DB"/>
                    </a:solidFill>
                    <a:effectLst/>
                  </a:rPr>
                  <a:t>)</a:t>
                </a:r>
                <a:br>
                  <a:rPr lang="en-GB" dirty="0"/>
                </a:br>
                <a:endParaRPr lang="sl-SI" b="0" i="0" dirty="0">
                  <a:solidFill>
                    <a:srgbClr val="D1D5DB"/>
                  </a:solidFill>
                  <a:effectLst/>
                  <a:latin typeface="Söhne"/>
                </a:endParaRPr>
              </a:p>
            </p:txBody>
          </p:sp>
        </mc:Choice>
        <mc:Fallback>
          <p:sp>
            <p:nvSpPr>
              <p:cNvPr id="6" name="PoljeZBesedilom 5">
                <a:extLst>
                  <a:ext uri="{FF2B5EF4-FFF2-40B4-BE49-F238E27FC236}">
                    <a16:creationId xmlns:a16="http://schemas.microsoft.com/office/drawing/2014/main" id="{75097E1E-6408-6201-0F2B-FBD74FAC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22" y="5494617"/>
                <a:ext cx="10477756" cy="1223989"/>
              </a:xfrm>
              <a:prstGeom prst="rect">
                <a:avLst/>
              </a:prstGeom>
              <a:blipFill>
                <a:blip r:embed="rId4"/>
                <a:stretch>
                  <a:fillRect l="-466" t="-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06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1EC63A-CC90-D436-B51B-2B896162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Output Comparison using PRBS </a:t>
            </a:r>
            <a:r>
              <a:rPr lang="sl-SI" b="0" i="0" dirty="0">
                <a:solidFill>
                  <a:srgbClr val="D1D5DB"/>
                </a:solidFill>
                <a:effectLst/>
              </a:rPr>
              <a:t>&amp;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Chirp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Signal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09F3EEE6-225D-6193-FACD-151501DE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29" y="1580047"/>
            <a:ext cx="4876786" cy="3657589"/>
          </a:xfrm>
        </p:spPr>
      </p:pic>
      <p:pic>
        <p:nvPicPr>
          <p:cNvPr id="4" name="Slika 3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D79AB24D-9BF2-1FA4-5AEF-253FC9AD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139" y="1580048"/>
            <a:ext cx="4876786" cy="3657589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030022B0-E663-24BF-3707-4478C25DF87C}"/>
              </a:ext>
            </a:extLst>
          </p:cNvPr>
          <p:cNvSpPr txBox="1"/>
          <p:nvPr/>
        </p:nvSpPr>
        <p:spPr>
          <a:xfrm>
            <a:off x="665029" y="5375564"/>
            <a:ext cx="10602528" cy="1223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b="0" i="0" dirty="0">
                <a:solidFill>
                  <a:srgbClr val="D1D5DB"/>
                </a:solidFill>
                <a:effectLst/>
              </a:rPr>
              <a:t>Transfer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function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G_W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and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W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matrix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(instrumental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variables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</a:rPr>
              <a:t>Measured output vs. simulated output with PRBS signal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dirty="0">
                <a:solidFill>
                  <a:srgbClr val="D1D5DB"/>
                </a:solidFill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isual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verification of the identified model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</a:rPr>
              <a:t>Measured output vs. simulated output with chirp signal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dirty="0">
                <a:solidFill>
                  <a:srgbClr val="D1D5DB"/>
                </a:solidFill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alidation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of the identified model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  <a:br>
              <a:rPr lang="en-GB" dirty="0"/>
            </a:br>
            <a:endParaRPr lang="sl-SI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0786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D26AFD-889D-4E7B-5145-2EE1B709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Calculation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parameters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01D989B-D8A3-CBDE-E6D7-5B970140D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3600">
                            <a:effectLst/>
                          </a:rPr>
                          <m:t>θ</m:t>
                        </m:r>
                      </m:e>
                    </m:acc>
                    <m:r>
                      <a:rPr lang="sl-SI" sz="3600" b="0" i="1" smtClean="0">
                        <a:effectLst/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sl-SI" sz="3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3600" b="0" i="1" smtClean="0">
                            <a:effectLst/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l-SI" sz="3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sz="3600" i="1"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sl-SI" sz="3600" i="1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sz="3600">
                            <a:effectLst/>
                          </a:rPr>
                          <m:t>ψ</m:t>
                        </m:r>
                        <m:r>
                          <a:rPr lang="sl-SI" sz="3600" i="1">
                            <a:effectLst/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sl-SI" sz="3600" dirty="0"/>
                          <m:t> </m:t>
                        </m:r>
                      </m:e>
                      <m:sup>
                        <m:r>
                          <a:rPr lang="sl-SI" sz="36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l-SI" sz="36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3600" i="1"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sl-SI" sz="3600" i="1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l-SI" sz="3600" dirty="0"/>
                  <a:t>y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sz="3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3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sl-SI" sz="3600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l-SI" sz="3600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sl-SI" sz="3600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sz="3600">
                            <a:solidFill>
                              <a:schemeClr val="accent1"/>
                            </a:solidFill>
                            <a:effectLst/>
                          </a:rPr>
                          <m:t>ψ</m:t>
                        </m:r>
                        <m:r>
                          <a:rPr lang="sl-SI" sz="3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sl-SI" sz="3600" dirty="0">
                            <a:solidFill>
                              <a:schemeClr val="accent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sl-SI" sz="3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sl-SI" sz="3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sz="3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sl-SI" sz="3600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l-SI" sz="3600" dirty="0">
                    <a:solidFill>
                      <a:schemeClr val="accent1"/>
                    </a:solidFill>
                  </a:rPr>
                  <a:t>v</a:t>
                </a:r>
                <a:endParaRPr lang="sl-SI" sz="3600" dirty="0"/>
              </a:p>
              <a:p>
                <a:pPr marL="3690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01D989B-D8A3-CBDE-E6D7-5B970140D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Raven puščični povezovalnik 5">
            <a:extLst>
              <a:ext uri="{FF2B5EF4-FFF2-40B4-BE49-F238E27FC236}">
                <a16:creationId xmlns:a16="http://schemas.microsoft.com/office/drawing/2014/main" id="{C01E1565-CB46-9649-9278-2463E88F95E0}"/>
              </a:ext>
            </a:extLst>
          </p:cNvPr>
          <p:cNvCxnSpPr>
            <a:cxnSpLocks/>
          </p:cNvCxnSpPr>
          <p:nvPr/>
        </p:nvCxnSpPr>
        <p:spPr>
          <a:xfrm>
            <a:off x="7703127" y="2479964"/>
            <a:ext cx="0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jeZBesedilom 6">
            <a:extLst>
              <a:ext uri="{FF2B5EF4-FFF2-40B4-BE49-F238E27FC236}">
                <a16:creationId xmlns:a16="http://schemas.microsoft.com/office/drawing/2014/main" id="{96DA0A80-57FF-94AD-412E-D958B29F175D}"/>
              </a:ext>
            </a:extLst>
          </p:cNvPr>
          <p:cNvSpPr txBox="1"/>
          <p:nvPr/>
        </p:nvSpPr>
        <p:spPr>
          <a:xfrm>
            <a:off x="7426039" y="3310604"/>
            <a:ext cx="73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 err="1"/>
              <a:t>bias</a:t>
            </a:r>
            <a:endParaRPr lang="en-GB" sz="2000" dirty="0"/>
          </a:p>
        </p:txBody>
      </p:sp>
      <p:cxnSp>
        <p:nvCxnSpPr>
          <p:cNvPr id="10" name="Raven puščični povezovalnik 9">
            <a:extLst>
              <a:ext uri="{FF2B5EF4-FFF2-40B4-BE49-F238E27FC236}">
                <a16:creationId xmlns:a16="http://schemas.microsoft.com/office/drawing/2014/main" id="{8180E5BD-77DA-38B7-C17F-852D51661234}"/>
              </a:ext>
            </a:extLst>
          </p:cNvPr>
          <p:cNvCxnSpPr/>
          <p:nvPr/>
        </p:nvCxnSpPr>
        <p:spPr>
          <a:xfrm>
            <a:off x="3962400" y="2341418"/>
            <a:ext cx="0" cy="136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F969DE05-ED22-D31E-A058-346ABD99ADB7}"/>
              </a:ext>
            </a:extLst>
          </p:cNvPr>
          <p:cNvSpPr txBox="1"/>
          <p:nvPr/>
        </p:nvSpPr>
        <p:spPr>
          <a:xfrm>
            <a:off x="3096490" y="3745665"/>
            <a:ext cx="173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dirty="0" err="1"/>
              <a:t>matrix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instrumental </a:t>
            </a:r>
            <a:r>
              <a:rPr lang="sl-SI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812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C18E827-6683-0A56-5768-00868E8D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Parameter Uncertainty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&amp;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Error Metrics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BEF03D3A-FD0F-24EE-0C7F-8CC0A757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61" y="1711258"/>
            <a:ext cx="4661430" cy="1355387"/>
          </a:xfrm>
        </p:spPr>
      </p:pic>
      <p:pic>
        <p:nvPicPr>
          <p:cNvPr id="7" name="Slika 6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6D8B7740-582C-19A0-422A-D8B8E46F1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43" y="3212494"/>
            <a:ext cx="5616515" cy="1500595"/>
          </a:xfrm>
          <a:prstGeom prst="rect">
            <a:avLst/>
          </a:prstGeom>
        </p:spPr>
      </p:pic>
      <p:pic>
        <p:nvPicPr>
          <p:cNvPr id="9" name="Slika 8" descr="Slika, ki vsebuje besede besedilo, posnetek zaslona, pisava, vrstica&#10;&#10;Opis je samodejno ustvarjen">
            <a:extLst>
              <a:ext uri="{FF2B5EF4-FFF2-40B4-BE49-F238E27FC236}">
                <a16:creationId xmlns:a16="http://schemas.microsoft.com/office/drawing/2014/main" id="{38C48454-C1E7-301D-9893-613BF3373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18" y="4888218"/>
            <a:ext cx="5616516" cy="14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92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2965C4-FC6A-4ABD-A2B0-EBF48F7F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Comparison of System Identification Methods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590F8C8A-1D0F-1F59-915C-9F2A0ADDF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1" y="1509771"/>
            <a:ext cx="5009317" cy="1700581"/>
          </a:xfrm>
        </p:spPr>
      </p:pic>
      <p:pic>
        <p:nvPicPr>
          <p:cNvPr id="7" name="Slika 6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3D6B6CAB-66D3-CC37-FCC3-CF46B453A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71" y="3210352"/>
            <a:ext cx="5009318" cy="3266148"/>
          </a:xfrm>
          <a:prstGeom prst="rect">
            <a:avLst/>
          </a:prstGeom>
        </p:spPr>
      </p:pic>
      <p:pic>
        <p:nvPicPr>
          <p:cNvPr id="3" name="Označba mesta vsebine 4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E9A5C562-3611-AE67-7E9F-2AE4BF447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13" y="1504395"/>
            <a:ext cx="4636431" cy="35524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AF700AE4-3748-F263-9797-D8E5620B8F84}"/>
              </a:ext>
            </a:extLst>
          </p:cNvPr>
          <p:cNvSpPr txBox="1"/>
          <p:nvPr/>
        </p:nvSpPr>
        <p:spPr>
          <a:xfrm>
            <a:off x="6630813" y="5347855"/>
            <a:ext cx="4636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err="1">
                <a:solidFill>
                  <a:schemeClr val="tx2"/>
                </a:solidFill>
              </a:rPr>
              <a:t>Good</a:t>
            </a:r>
            <a:r>
              <a:rPr lang="sl-SI" dirty="0">
                <a:solidFill>
                  <a:schemeClr val="tx2"/>
                </a:solidFill>
              </a:rPr>
              <a:t> </a:t>
            </a:r>
            <a:r>
              <a:rPr lang="sl-SI" dirty="0" err="1">
                <a:solidFill>
                  <a:schemeClr val="tx2"/>
                </a:solidFill>
              </a:rPr>
              <a:t>fit</a:t>
            </a:r>
            <a:r>
              <a:rPr lang="sl-SI" dirty="0">
                <a:solidFill>
                  <a:schemeClr val="tx2"/>
                </a:solidFill>
              </a:rPr>
              <a:t> to </a:t>
            </a:r>
            <a:r>
              <a:rPr lang="sl-SI" dirty="0" err="1">
                <a:solidFill>
                  <a:schemeClr val="tx2"/>
                </a:solidFill>
              </a:rPr>
              <a:t>the</a:t>
            </a:r>
            <a:r>
              <a:rPr lang="sl-SI" dirty="0">
                <a:solidFill>
                  <a:schemeClr val="tx2"/>
                </a:solidFill>
              </a:rPr>
              <a:t> data (LS)</a:t>
            </a:r>
          </a:p>
          <a:p>
            <a:pPr marL="285750" indent="-285750">
              <a:buFontTx/>
              <a:buChar char="-"/>
            </a:pPr>
            <a:r>
              <a:rPr lang="en-GB" i="0" dirty="0">
                <a:solidFill>
                  <a:srgbClr val="D1D5DB"/>
                </a:solidFill>
                <a:effectLst/>
              </a:rPr>
              <a:t>Slightly higher errors than LS method</a:t>
            </a:r>
            <a:r>
              <a:rPr lang="sl-SI" i="0" dirty="0">
                <a:solidFill>
                  <a:srgbClr val="D1D5DB"/>
                </a:solidFill>
                <a:effectLst/>
              </a:rPr>
              <a:t> (RLS</a:t>
            </a:r>
            <a:r>
              <a:rPr lang="sl-SI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i="0" dirty="0">
                <a:solidFill>
                  <a:srgbClr val="D1D5DB"/>
                </a:solidFill>
                <a:effectLst/>
              </a:rPr>
              <a:t>Higher errors than other methods</a:t>
            </a:r>
            <a:r>
              <a:rPr lang="sl-SI" i="0" dirty="0">
                <a:solidFill>
                  <a:srgbClr val="D1D5DB"/>
                </a:solidFill>
                <a:effectLst/>
              </a:rPr>
              <a:t> (IV)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949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A59776-5948-400C-9935-7464561E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9DAC8A4-3A9D-775E-54FA-E0D902D8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2" y="609600"/>
            <a:ext cx="10534647" cy="118130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3600" b="0" i="0" dirty="0">
                <a:solidFill>
                  <a:srgbClr val="D1D5DB"/>
                </a:solidFill>
                <a:effectLst/>
              </a:rPr>
              <a:t>Noise Analysis and Standard Deviation Comparison</a:t>
            </a:r>
            <a:endParaRPr lang="en-US" sz="5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DEFEE8-C7E0-D2E2-D6F0-95B91369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2" y="4637845"/>
            <a:ext cx="10534646" cy="2026191"/>
          </a:xfrm>
        </p:spPr>
        <p:txBody>
          <a:bodyPr anchor="ctr">
            <a:normAutofit/>
          </a:bodyPr>
          <a:lstStyle/>
          <a:p>
            <a:r>
              <a:rPr lang="sl-SI" dirty="0" err="1"/>
              <a:t>Input</a:t>
            </a:r>
            <a:r>
              <a:rPr lang="sl-SI" dirty="0"/>
              <a:t>: </a:t>
            </a:r>
            <a:r>
              <a:rPr lang="sl-SI" dirty="0" err="1"/>
              <a:t>constant</a:t>
            </a:r>
            <a:r>
              <a:rPr lang="sl-SI" dirty="0"/>
              <a:t> signal &gt; </a:t>
            </a:r>
            <a:r>
              <a:rPr lang="sl-SI" dirty="0" err="1"/>
              <a:t>output</a:t>
            </a:r>
            <a:r>
              <a:rPr lang="sl-SI" dirty="0"/>
              <a:t>: </a:t>
            </a:r>
            <a:r>
              <a:rPr lang="sl-SI" dirty="0" err="1"/>
              <a:t>noise</a:t>
            </a:r>
            <a:r>
              <a:rPr lang="sl-SI" dirty="0"/>
              <a:t> signal &gt; FFT </a:t>
            </a:r>
            <a:r>
              <a:rPr lang="sl-SI" dirty="0" err="1"/>
              <a:t>calculation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noise</a:t>
            </a:r>
            <a:r>
              <a:rPr lang="sl-SI" dirty="0"/>
              <a:t> model (</a:t>
            </a:r>
            <a:r>
              <a:rPr lang="sl-SI" dirty="0" err="1"/>
              <a:t>comparison</a:t>
            </a:r>
            <a:r>
              <a:rPr lang="sl-SI" dirty="0"/>
              <a:t>).</a:t>
            </a:r>
          </a:p>
          <a:p>
            <a:r>
              <a:rPr lang="sl-SI" sz="1800" b="0" i="0" dirty="0" err="1">
                <a:solidFill>
                  <a:srgbClr val="D1D5DB"/>
                </a:solidFill>
                <a:effectLst/>
              </a:rPr>
              <a:t>Comparison</a:t>
            </a:r>
            <a:r>
              <a:rPr lang="sl-SI" sz="1800" b="0" i="0" dirty="0">
                <a:solidFill>
                  <a:srgbClr val="D1D5DB"/>
                </a:solidFill>
                <a:effectLst/>
              </a:rPr>
              <a:t> </a:t>
            </a:r>
            <a:r>
              <a:rPr lang="sl-SI" sz="1800" b="0" i="0" dirty="0" err="1">
                <a:solidFill>
                  <a:srgbClr val="D1D5DB"/>
                </a:solidFill>
                <a:effectLst/>
              </a:rPr>
              <a:t>of</a:t>
            </a:r>
            <a:r>
              <a:rPr lang="sl-SI" sz="1800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sz="1800" b="0" i="0" dirty="0">
                <a:solidFill>
                  <a:srgbClr val="D1D5DB"/>
                </a:solidFill>
                <a:effectLst/>
              </a:rPr>
              <a:t>Measured and Theoretical Standard Deviations</a:t>
            </a:r>
            <a:r>
              <a:rPr lang="sl-SI" dirty="0">
                <a:solidFill>
                  <a:srgbClr val="D1D5DB"/>
                </a:solidFill>
                <a:effectLst/>
              </a:rPr>
              <a:t>.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r>
              <a:rPr lang="en-GB" sz="1800" b="0" i="0" dirty="0">
                <a:solidFill>
                  <a:srgbClr val="D1D5DB"/>
                </a:solidFill>
                <a:effectLst/>
              </a:rPr>
              <a:t>Visualization of standard deviation applied to the reference signal.</a:t>
            </a:r>
            <a:endParaRPr lang="sl-SI" dirty="0"/>
          </a:p>
          <a:p>
            <a:endParaRPr lang="en-US" sz="1800" dirty="0"/>
          </a:p>
        </p:txBody>
      </p:sp>
      <p:pic>
        <p:nvPicPr>
          <p:cNvPr id="7" name="Slika 6" descr="Slika, ki vsebuje besede besedilo, posnetek zaslona, vrstica, pisava&#10;&#10;Opis je samodejno ustvarjen">
            <a:extLst>
              <a:ext uri="{FF2B5EF4-FFF2-40B4-BE49-F238E27FC236}">
                <a16:creationId xmlns:a16="http://schemas.microsoft.com/office/drawing/2014/main" id="{383E8AE9-59CE-EE4E-C34E-15134AA4F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-3" b="-3"/>
          <a:stretch/>
        </p:blipFill>
        <p:spPr>
          <a:xfrm>
            <a:off x="895352" y="1790905"/>
            <a:ext cx="3340921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Označba mesta vsebine 4" descr="Slika, ki vsebuje besede besedilo, posnetek zaslona, grafični prikaz, diagram&#10;&#10;Opis je samodejno ustvarjen">
            <a:extLst>
              <a:ext uri="{FF2B5EF4-FFF2-40B4-BE49-F238E27FC236}">
                <a16:creationId xmlns:a16="http://schemas.microsoft.com/office/drawing/2014/main" id="{E6305872-91D1-4357-79FA-D823D065F9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r="-3" b="-3"/>
          <a:stretch/>
        </p:blipFill>
        <p:spPr>
          <a:xfrm>
            <a:off x="8092438" y="1790904"/>
            <a:ext cx="3337560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Slika 8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714934E9-9A04-7979-5D0A-5391B2D84D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5" r="-3" b="-3"/>
          <a:stretch/>
        </p:blipFill>
        <p:spPr>
          <a:xfrm>
            <a:off x="4495575" y="1790905"/>
            <a:ext cx="3337560" cy="2677887"/>
          </a:xfrm>
          <a:prstGeom prst="roundRect">
            <a:avLst>
              <a:gd name="adj" fmla="val 0"/>
            </a:avLst>
          </a:prstGeom>
          <a:ln w="38100">
            <a:noFill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37161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25C6E9-D49E-DCCC-677E-6696D360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99854"/>
            <a:ext cx="10353762" cy="1814945"/>
          </a:xfrm>
        </p:spPr>
        <p:txBody>
          <a:bodyPr/>
          <a:lstStyle/>
          <a:p>
            <a:r>
              <a:rPr lang="sl-SI" dirty="0" err="1"/>
              <a:t>Thank</a:t>
            </a:r>
            <a:r>
              <a:rPr lang="sl-SI" dirty="0"/>
              <a:t> </a:t>
            </a:r>
            <a:r>
              <a:rPr lang="sl-SI" dirty="0" err="1"/>
              <a:t>you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your</a:t>
            </a:r>
            <a:r>
              <a:rPr lang="sl-SI" dirty="0"/>
              <a:t> </a:t>
            </a:r>
            <a:r>
              <a:rPr lang="sl-SI" dirty="0" err="1"/>
              <a:t>attention</a:t>
            </a:r>
            <a:r>
              <a:rPr lang="sl-SI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12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F9EAE4-941D-EB3C-61C2-ABC5174E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Verification</a:t>
            </a:r>
            <a:r>
              <a:rPr lang="sl-SI" dirty="0"/>
              <a:t> &amp; </a:t>
            </a:r>
            <a:r>
              <a:rPr lang="sl-SI" dirty="0" err="1"/>
              <a:t>validation</a:t>
            </a:r>
            <a:r>
              <a:rPr lang="sl-SI" dirty="0"/>
              <a:t> signal (PRBS, </a:t>
            </a:r>
            <a:r>
              <a:rPr lang="sl-SI" dirty="0" err="1"/>
              <a:t>Chirp</a:t>
            </a:r>
            <a:r>
              <a:rPr lang="sl-SI" dirty="0"/>
              <a:t>)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diagram, grafični prikaz&#10;&#10;Opis je samodejno ustvarjen">
            <a:extLst>
              <a:ext uri="{FF2B5EF4-FFF2-40B4-BE49-F238E27FC236}">
                <a16:creationId xmlns:a16="http://schemas.microsoft.com/office/drawing/2014/main" id="{470CE7A4-E1BD-C859-30D2-68082846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17" y="1938414"/>
            <a:ext cx="4787695" cy="3590771"/>
          </a:xfrm>
        </p:spPr>
      </p:pic>
      <p:pic>
        <p:nvPicPr>
          <p:cNvPr id="7" name="Slika 6" descr="Slika, ki vsebuje besede besedilo, posnetek zaslona, vrstica, diagram&#10;&#10;Opis je samodejno ustvarjen">
            <a:extLst>
              <a:ext uri="{FF2B5EF4-FFF2-40B4-BE49-F238E27FC236}">
                <a16:creationId xmlns:a16="http://schemas.microsoft.com/office/drawing/2014/main" id="{9356E309-695E-13CA-A68C-70C3FDAE4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62" y="1938413"/>
            <a:ext cx="4787695" cy="3590771"/>
          </a:xfrm>
          <a:prstGeom prst="rect">
            <a:avLst/>
          </a:prstGeo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AECA17D0-1926-8889-BB8D-3F5C8E99C8F7}"/>
              </a:ext>
            </a:extLst>
          </p:cNvPr>
          <p:cNvSpPr txBox="1"/>
          <p:nvPr/>
        </p:nvSpPr>
        <p:spPr>
          <a:xfrm>
            <a:off x="1126517" y="5769204"/>
            <a:ext cx="1014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Both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signals</a:t>
            </a:r>
            <a:r>
              <a:rPr lang="sl-SI" dirty="0"/>
              <a:t> </a:t>
            </a:r>
            <a:r>
              <a:rPr lang="sl-SI" dirty="0" err="1"/>
              <a:t>needs</a:t>
            </a:r>
            <a:r>
              <a:rPr lang="sl-SI" dirty="0"/>
              <a:t> to be in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operating</a:t>
            </a:r>
            <a:r>
              <a:rPr lang="sl-SI" dirty="0"/>
              <a:t> </a:t>
            </a:r>
            <a:r>
              <a:rPr lang="sl-SI" dirty="0" err="1"/>
              <a:t>region</a:t>
            </a:r>
            <a:r>
              <a:rPr lang="sl-SI" dirty="0"/>
              <a:t> (0.7 – 1.3)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system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 err="1"/>
              <a:t>Processing</a:t>
            </a:r>
            <a:r>
              <a:rPr lang="sl-SI" dirty="0"/>
              <a:t>: </a:t>
            </a:r>
            <a:r>
              <a:rPr lang="sl-SI" dirty="0" err="1"/>
              <a:t>deleting</a:t>
            </a:r>
            <a:r>
              <a:rPr lang="sl-SI" dirty="0"/>
              <a:t> </a:t>
            </a:r>
            <a:r>
              <a:rPr lang="sl-SI" dirty="0" err="1"/>
              <a:t>constant</a:t>
            </a:r>
            <a:r>
              <a:rPr lang="sl-SI" dirty="0"/>
              <a:t> part &amp; </a:t>
            </a:r>
            <a:r>
              <a:rPr lang="sl-SI" dirty="0" err="1"/>
              <a:t>subtracting</a:t>
            </a:r>
            <a:r>
              <a:rPr lang="sl-SI" dirty="0"/>
              <a:t> </a:t>
            </a:r>
            <a:r>
              <a:rPr lang="sl-SI" dirty="0" err="1"/>
              <a:t>operating</a:t>
            </a:r>
            <a:r>
              <a:rPr lang="sl-SI" dirty="0"/>
              <a:t> </a:t>
            </a:r>
            <a:r>
              <a:rPr lang="sl-SI" dirty="0" err="1"/>
              <a:t>point</a:t>
            </a:r>
            <a:r>
              <a:rPr lang="sl-SI" dirty="0"/>
              <a:t>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FC6C11-BFF9-2764-ADAE-83675B78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Frequency</a:t>
            </a:r>
            <a:r>
              <a:rPr lang="sl-SI" dirty="0"/>
              <a:t> </a:t>
            </a:r>
            <a:r>
              <a:rPr lang="sl-SI" dirty="0" err="1"/>
              <a:t>response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PRBS signal</a:t>
            </a:r>
            <a:endParaRPr lang="en-GB" dirty="0"/>
          </a:p>
        </p:txBody>
      </p:sp>
      <p:pic>
        <p:nvPicPr>
          <p:cNvPr id="5" name="Označba mesta vsebine 4" descr="Slika, ki vsebuje besede besedilo, vrstica, grafični prikaz, diagram&#10;&#10;Opis je samodejno ustvarjen">
            <a:extLst>
              <a:ext uri="{FF2B5EF4-FFF2-40B4-BE49-F238E27FC236}">
                <a16:creationId xmlns:a16="http://schemas.microsoft.com/office/drawing/2014/main" id="{5B2C288C-5F9A-9E35-1404-3EA52D6B1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59" y="1601391"/>
            <a:ext cx="5412316" cy="40592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CE26B33D-D286-88EA-3FC7-9D04FA443D56}"/>
              </a:ext>
            </a:extLst>
          </p:cNvPr>
          <p:cNvSpPr txBox="1"/>
          <p:nvPr/>
        </p:nvSpPr>
        <p:spPr>
          <a:xfrm>
            <a:off x="1945859" y="5925234"/>
            <a:ext cx="828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order</a:t>
            </a:r>
            <a:r>
              <a:rPr lang="sl-SI" dirty="0"/>
              <a:t> </a:t>
            </a:r>
            <a:r>
              <a:rPr lang="sl-SI" dirty="0" err="1"/>
              <a:t>system</a:t>
            </a:r>
            <a:r>
              <a:rPr lang="sl-SI" dirty="0"/>
              <a:t> (- 40 </a:t>
            </a:r>
            <a:r>
              <a:rPr lang="sl-SI" dirty="0" err="1"/>
              <a:t>dB</a:t>
            </a:r>
            <a:r>
              <a:rPr lang="sl-SI" dirty="0"/>
              <a:t>/</a:t>
            </a:r>
            <a:r>
              <a:rPr lang="sl-SI" dirty="0" err="1"/>
              <a:t>decade</a:t>
            </a:r>
            <a:r>
              <a:rPr lang="sl-SI" dirty="0"/>
              <a:t> slope </a:t>
            </a:r>
            <a:r>
              <a:rPr lang="sl-SI" dirty="0" err="1"/>
              <a:t>change</a:t>
            </a:r>
            <a:r>
              <a:rPr lang="sl-SI" dirty="0"/>
              <a:t>)</a:t>
            </a:r>
          </a:p>
          <a:p>
            <a:pPr marL="285750" indent="-285750">
              <a:buFontTx/>
              <a:buChar char="-"/>
            </a:pPr>
            <a:r>
              <a:rPr lang="sl-SI" dirty="0"/>
              <a:t>2 </a:t>
            </a:r>
            <a:r>
              <a:rPr lang="sl-SI" dirty="0" err="1"/>
              <a:t>poles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1 </a:t>
            </a:r>
            <a:r>
              <a:rPr lang="sl-SI" dirty="0" err="1"/>
              <a:t>zero</a:t>
            </a:r>
            <a:r>
              <a:rPr lang="sl-SI" dirty="0"/>
              <a:t> (</a:t>
            </a:r>
            <a:r>
              <a:rPr lang="sl-SI" dirty="0" err="1"/>
              <a:t>each</a:t>
            </a:r>
            <a:r>
              <a:rPr lang="sl-SI" dirty="0"/>
              <a:t> pole -20dB/</a:t>
            </a:r>
            <a:r>
              <a:rPr lang="sl-SI" dirty="0" err="1"/>
              <a:t>decade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zero</a:t>
            </a:r>
            <a:r>
              <a:rPr lang="sl-SI" dirty="0"/>
              <a:t> + 20 </a:t>
            </a:r>
            <a:r>
              <a:rPr lang="sl-SI" dirty="0" err="1"/>
              <a:t>dB</a:t>
            </a:r>
            <a:r>
              <a:rPr lang="sl-SI" dirty="0"/>
              <a:t>/</a:t>
            </a:r>
            <a:r>
              <a:rPr lang="sl-SI" dirty="0" err="1"/>
              <a:t>decade</a:t>
            </a:r>
            <a:r>
              <a:rPr lang="sl-SI" dirty="0"/>
              <a:t>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oljeZBesedilom 3">
                <a:extLst>
                  <a:ext uri="{FF2B5EF4-FFF2-40B4-BE49-F238E27FC236}">
                    <a16:creationId xmlns:a16="http://schemas.microsoft.com/office/drawing/2014/main" id="{112597E3-E523-9481-CB9D-2863CE5B9894}"/>
                  </a:ext>
                </a:extLst>
              </p:cNvPr>
              <p:cNvSpPr txBox="1"/>
              <p:nvPr/>
            </p:nvSpPr>
            <p:spPr>
              <a:xfrm>
                <a:off x="8174181" y="3143599"/>
                <a:ext cx="3328903" cy="97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l-SI" sz="3600" dirty="0"/>
                  <a:t>G (j</a:t>
                </a:r>
                <a:r>
                  <a:rPr lang="el-GR" sz="3600" dirty="0"/>
                  <a:t>ω</a:t>
                </a:r>
                <a:r>
                  <a:rPr lang="sl-SI" sz="3600" dirty="0"/>
                  <a:t>)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l-SI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l-SI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l-SI" sz="3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sl-SI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3600" dirty="0"/>
                          <m:t>ω</m:t>
                        </m:r>
                        <m:r>
                          <a:rPr lang="sl-SI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l-SI" sz="3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sl-SI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3600" dirty="0"/>
                          <m:t>ω</m:t>
                        </m:r>
                        <m:r>
                          <a:rPr lang="sl-SI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" name="PoljeZBesedilom 3">
                <a:extLst>
                  <a:ext uri="{FF2B5EF4-FFF2-40B4-BE49-F238E27FC236}">
                    <a16:creationId xmlns:a16="http://schemas.microsoft.com/office/drawing/2014/main" id="{112597E3-E523-9481-CB9D-2863CE5B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181" y="3143599"/>
                <a:ext cx="3328903" cy="974819"/>
              </a:xfrm>
              <a:prstGeom prst="rect">
                <a:avLst/>
              </a:prstGeom>
              <a:blipFill>
                <a:blip r:embed="rId3"/>
                <a:stretch>
                  <a:fillRect l="-5678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9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2EB2BA-8B0D-A0DE-8F1B-63E8F060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Parametric</a:t>
            </a:r>
            <a:r>
              <a:rPr lang="sl-SI" dirty="0"/>
              <a:t> Model </a:t>
            </a:r>
            <a:r>
              <a:rPr lang="sl-SI" dirty="0" err="1"/>
              <a:t>Identification</a:t>
            </a:r>
            <a:r>
              <a:rPr lang="sl-SI" dirty="0"/>
              <a:t> (LS)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2B7E7B1-EEB9-63C0-0A75-3D5C65DA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Estimating transfer function parameters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Objective: Accurate 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modeling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of the system based on measured data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Least Squares (LS) Method: A powerful technique for parameter estimation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Key Concept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of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LS</a:t>
            </a:r>
            <a:r>
              <a:rPr lang="en-GB" b="0" i="0" dirty="0">
                <a:solidFill>
                  <a:srgbClr val="D1D5DB"/>
                </a:solidFill>
                <a:effectLst/>
              </a:rPr>
              <a:t>: Minimizing the sum of squared errors between measured and simulated outputs.</a:t>
            </a:r>
            <a:endParaRPr lang="sl-SI" b="0" i="0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Approach: Formulating a linear equation system based on input-output data.</a:t>
            </a:r>
            <a:endParaRPr lang="sl-SI" dirty="0">
              <a:solidFill>
                <a:srgbClr val="D1D5DB"/>
              </a:solidFill>
              <a:effectLst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</a:rPr>
              <a:t>Advantages: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Widely used in system identification due to its simplicity and robustness.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Handles noisy measurements by minimizing the error over the entire data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1D5DB"/>
                </a:solidFill>
                <a:effectLst/>
              </a:rPr>
              <a:t>Provides reliable estimates of transfer function parameters.</a:t>
            </a:r>
          </a:p>
          <a:p>
            <a:endParaRPr lang="sl-SI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sl-SI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64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5A7AE1-9FDF-5E9B-11FA-F7E496E5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12" y="401782"/>
            <a:ext cx="10353762" cy="970450"/>
          </a:xfrm>
        </p:spPr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Frequency Response Comparison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vrstica, diagram&#10;&#10;Opis je samodejno ustvarjen">
            <a:extLst>
              <a:ext uri="{FF2B5EF4-FFF2-40B4-BE49-F238E27FC236}">
                <a16:creationId xmlns:a16="http://schemas.microsoft.com/office/drawing/2014/main" id="{D185DA8C-47E2-FD4E-BE44-E15BE68B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9" y="1731963"/>
            <a:ext cx="5412316" cy="4059237"/>
          </a:xfrm>
        </p:spPr>
      </p:pic>
    </p:spTree>
    <p:extLst>
      <p:ext uri="{BB962C8B-B14F-4D97-AF65-F5344CB8AC3E}">
        <p14:creationId xmlns:p14="http://schemas.microsoft.com/office/powerpoint/2010/main" val="343748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815E88-D3C6-1B66-C68D-73A8583C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1066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Output Comparison using PRBS </a:t>
            </a:r>
            <a:r>
              <a:rPr lang="sl-SI" b="0" i="0" dirty="0">
                <a:solidFill>
                  <a:srgbClr val="D1D5DB"/>
                </a:solidFill>
                <a:effectLst/>
              </a:rPr>
              <a:t>&amp; </a:t>
            </a:r>
            <a:r>
              <a:rPr lang="sl-SI" b="0" i="0" dirty="0" err="1">
                <a:solidFill>
                  <a:srgbClr val="D1D5DB"/>
                </a:solidFill>
                <a:effectLst/>
              </a:rPr>
              <a:t>Chirp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Signal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E6A431F6-01FB-BFA2-FF0D-A25EB883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83" y="1719035"/>
            <a:ext cx="5056909" cy="3792682"/>
          </a:xfrm>
        </p:spPr>
      </p:pic>
      <p:pic>
        <p:nvPicPr>
          <p:cNvPr id="3" name="Slika 2" descr="Slika, ki vsebuje besede besedilo, posnetek zaslona, grafični prikaz, vrstica&#10;&#10;Opis je samodejno ustvarjen">
            <a:extLst>
              <a:ext uri="{FF2B5EF4-FFF2-40B4-BE49-F238E27FC236}">
                <a16:creationId xmlns:a16="http://schemas.microsoft.com/office/drawing/2014/main" id="{DE09F325-C2D4-A492-0C11-BEBD858D2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8" y="1759747"/>
            <a:ext cx="5056909" cy="3792682"/>
          </a:xfrm>
          <a:prstGeom prst="rect">
            <a:avLst/>
          </a:prstGeo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B83AD3CC-2C80-FB34-F80B-0CA8EA988986}"/>
              </a:ext>
            </a:extLst>
          </p:cNvPr>
          <p:cNvSpPr txBox="1"/>
          <p:nvPr/>
        </p:nvSpPr>
        <p:spPr>
          <a:xfrm>
            <a:off x="689008" y="5749636"/>
            <a:ext cx="10477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</a:rPr>
              <a:t>Measured output vs. simulated output with PRBS signal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dirty="0">
                <a:solidFill>
                  <a:srgbClr val="D1D5DB"/>
                </a:solidFill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isual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verification of the identified model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D1D5DB"/>
                </a:solidFill>
                <a:effectLst/>
              </a:rPr>
              <a:t>Measured output vs. simulated output with chirp signal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(</a:t>
            </a:r>
            <a:r>
              <a:rPr lang="sl-SI" dirty="0">
                <a:solidFill>
                  <a:srgbClr val="D1D5DB"/>
                </a:solidFill>
              </a:rPr>
              <a:t>v</a:t>
            </a:r>
            <a:r>
              <a:rPr lang="en-GB" b="0" i="0" dirty="0" err="1">
                <a:solidFill>
                  <a:srgbClr val="D1D5DB"/>
                </a:solidFill>
                <a:effectLst/>
              </a:rPr>
              <a:t>alidation</a:t>
            </a:r>
            <a:r>
              <a:rPr lang="en-GB" b="0" i="0" dirty="0">
                <a:solidFill>
                  <a:srgbClr val="D1D5DB"/>
                </a:solidFill>
                <a:effectLst/>
              </a:rPr>
              <a:t> of the identified model</a:t>
            </a:r>
            <a:r>
              <a:rPr lang="sl-SI" b="0" i="0" dirty="0">
                <a:solidFill>
                  <a:srgbClr val="D1D5DB"/>
                </a:solidFill>
                <a:effectLst/>
              </a:rPr>
              <a:t>)</a:t>
            </a:r>
            <a:br>
              <a:rPr lang="en-GB" dirty="0"/>
            </a:br>
            <a:endParaRPr lang="sl-SI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35927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C7AD69-4104-527E-8525-754C156C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Calculation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parameters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745A153-57FE-2C6F-2088-6CB240807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452255"/>
                <a:ext cx="10353762" cy="2743199"/>
              </a:xfrm>
            </p:spPr>
            <p:txBody>
              <a:bodyPr>
                <a:noAutofit/>
              </a:bodyPr>
              <a:lstStyle/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7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7200">
                              <a:effectLst/>
                            </a:rPr>
                            <m:t>θ</m:t>
                          </m:r>
                        </m:e>
                      </m:acc>
                      <m:r>
                        <a:rPr lang="sl-SI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l-SI" sz="7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sl-SI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sl-SI" sz="720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l-GR" sz="7200">
                                  <a:effectLst/>
                                </a:rPr>
                                <m:t>ψ</m:t>
                              </m:r>
                            </m:e>
                            <m:sup>
                              <m:r>
                                <a:rPr lang="sl-SI" sz="7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l-GR" sz="7200">
                              <a:effectLst/>
                            </a:rPr>
                            <m:t>ψ</m:t>
                          </m:r>
                          <m:r>
                            <m:rPr>
                              <m:nor/>
                            </m:rPr>
                            <a:rPr lang="sl-SI" sz="7200" dirty="0"/>
                            <m:t>]</m:t>
                          </m:r>
                        </m:e>
                        <m:sup>
                          <m:r>
                            <a:rPr lang="sl-SI" sz="7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sl-SI" sz="7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7200">
                              <a:effectLst/>
                            </a:rPr>
                            <m:t>ψ</m:t>
                          </m:r>
                        </m:e>
                        <m:sup>
                          <m:r>
                            <a:rPr lang="sl-SI" sz="7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sl-SI" sz="72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3" name="Označba mesta vsebine 2">
                <a:extLst>
                  <a:ext uri="{FF2B5EF4-FFF2-40B4-BE49-F238E27FC236}">
                    <a16:creationId xmlns:a16="http://schemas.microsoft.com/office/drawing/2014/main" id="{5745A153-57FE-2C6F-2088-6CB240807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452255"/>
                <a:ext cx="10353762" cy="27431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91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0D262F3-186D-EAC2-BA58-2FA7EA10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</a:rPr>
              <a:t>Parameter Uncertainty</a:t>
            </a:r>
            <a:r>
              <a:rPr lang="sl-SI" b="0" i="0" dirty="0">
                <a:solidFill>
                  <a:srgbClr val="D1D5DB"/>
                </a:solidFill>
                <a:effectLst/>
              </a:rPr>
              <a:t> &amp; </a:t>
            </a:r>
            <a:r>
              <a:rPr lang="en-GB" b="0" i="0" dirty="0">
                <a:solidFill>
                  <a:srgbClr val="D1D5DB"/>
                </a:solidFill>
                <a:effectLst/>
              </a:rPr>
              <a:t>Error Metrics</a:t>
            </a:r>
            <a:endParaRPr lang="en-GB" dirty="0"/>
          </a:p>
        </p:txBody>
      </p:sp>
      <p:pic>
        <p:nvPicPr>
          <p:cNvPr id="5" name="Označba mesta vsebine 4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9FFE9C16-1E98-1322-6C06-C33079C60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607" y="1857953"/>
            <a:ext cx="5695447" cy="1800285"/>
          </a:xfrm>
        </p:spPr>
      </p:pic>
      <p:pic>
        <p:nvPicPr>
          <p:cNvPr id="7" name="Slika 6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6056321C-C361-24D6-EE22-D8EA15FD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99" y="3936142"/>
            <a:ext cx="7339465" cy="20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0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ril">
  <a:themeElements>
    <a:clrScheme name="Skril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ril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ri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Skril</Template>
  <TotalTime>304</TotalTime>
  <Words>976</Words>
  <Application>Microsoft Office PowerPoint</Application>
  <PresentationFormat>Širokozaslonsko</PresentationFormat>
  <Paragraphs>116</Paragraphs>
  <Slides>28</Slides>
  <Notes>1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Calisto MT</vt:lpstr>
      <vt:lpstr>Cambria Math</vt:lpstr>
      <vt:lpstr>Söhne</vt:lpstr>
      <vt:lpstr>Wingdings 2</vt:lpstr>
      <vt:lpstr>Skril</vt:lpstr>
      <vt:lpstr>IDENTIFICATION AND MODELLING OF NONLINEAR PROCESS:  - parametric approach with LS, RLS &amp; IV - non-parametric approach</vt:lpstr>
      <vt:lpstr>Static characteristic of nonlinear process</vt:lpstr>
      <vt:lpstr>Verification &amp; validation signal (PRBS, Chirp)</vt:lpstr>
      <vt:lpstr>Frequency response of the PRBS signal</vt:lpstr>
      <vt:lpstr>Parametric Model Identification (LS)</vt:lpstr>
      <vt:lpstr>Frequency Response Comparison</vt:lpstr>
      <vt:lpstr>Output Comparison using PRBS &amp; Chirp Signal</vt:lpstr>
      <vt:lpstr>Calculation of parameters</vt:lpstr>
      <vt:lpstr>Parameter Uncertainty &amp; Error Metrics</vt:lpstr>
      <vt:lpstr>Nonparametric Model Identification:</vt:lpstr>
      <vt:lpstr>Calcualtion of amplitude and phase response</vt:lpstr>
      <vt:lpstr>Calcualtion of amplitude and phase response</vt:lpstr>
      <vt:lpstr>Frequency Response Comparison</vt:lpstr>
      <vt:lpstr>Alternative Identification Method (RLS):</vt:lpstr>
      <vt:lpstr>Frequency Response Comparison</vt:lpstr>
      <vt:lpstr>Output Comparison using PRBS &amp; Chirp Signal</vt:lpstr>
      <vt:lpstr>Calculation of parameters</vt:lpstr>
      <vt:lpstr>Parameter Updates</vt:lpstr>
      <vt:lpstr>Parameter Uncertainty &amp; Error Metrics</vt:lpstr>
      <vt:lpstr>Additional Identification Method (IV)</vt:lpstr>
      <vt:lpstr>Frequency Response Comparison</vt:lpstr>
      <vt:lpstr>Output Comparison using PRBS &amp; Chirp Signal</vt:lpstr>
      <vt:lpstr>Output Comparison using PRBS &amp; Chirp Signal</vt:lpstr>
      <vt:lpstr>Calculation of parameters</vt:lpstr>
      <vt:lpstr>Parameter Uncertainty &amp; Error Metrics</vt:lpstr>
      <vt:lpstr>Comparison of System Identification Methods</vt:lpstr>
      <vt:lpstr>Noise Analysis and Standard Deviation Comparison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MODELLING OF NONLINEAR PROCESS:  - parametric approach with LS, RLS &amp; IV - non-parametric approach</dc:title>
  <dc:creator>Gasper Leskovec</dc:creator>
  <cp:lastModifiedBy>Gasper Leskovec</cp:lastModifiedBy>
  <cp:revision>11</cp:revision>
  <dcterms:created xsi:type="dcterms:W3CDTF">2023-05-15T19:03:35Z</dcterms:created>
  <dcterms:modified xsi:type="dcterms:W3CDTF">2023-05-16T10:38:36Z</dcterms:modified>
</cp:coreProperties>
</file>