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5"/>
  </p:notesMasterIdLst>
  <p:sldIdLst>
    <p:sldId id="279" r:id="rId2"/>
    <p:sldId id="289" r:id="rId3"/>
    <p:sldId id="291" r:id="rId4"/>
    <p:sldId id="294" r:id="rId5"/>
    <p:sldId id="301" r:id="rId6"/>
    <p:sldId id="302" r:id="rId7"/>
    <p:sldId id="295" r:id="rId8"/>
    <p:sldId id="297" r:id="rId9"/>
    <p:sldId id="298" r:id="rId10"/>
    <p:sldId id="299" r:id="rId11"/>
    <p:sldId id="300" r:id="rId12"/>
    <p:sldId id="296" r:id="rId13"/>
    <p:sldId id="29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p:cViewPr varScale="1">
        <p:scale>
          <a:sx n="74" d="100"/>
          <a:sy n="74" d="100"/>
        </p:scale>
        <p:origin x="4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SUE ANDRES DUTAN SALAS" userId="28428d4e-43f9-4069-a4e6-cab6ae293ac5" providerId="ADAL" clId="{814C4BBF-644A-4342-A939-CBC1152DFC07}"/>
    <pc:docChg chg="undo custSel addSld delSld modSld">
      <pc:chgData name="JOSSUE ANDRES DUTAN SALAS" userId="28428d4e-43f9-4069-a4e6-cab6ae293ac5" providerId="ADAL" clId="{814C4BBF-644A-4342-A939-CBC1152DFC07}" dt="2017-08-04T08:57:18.029" v="2215" actId="20577"/>
      <pc:docMkLst>
        <pc:docMk/>
      </pc:docMkLst>
      <pc:sldChg chg="modSp">
        <pc:chgData name="JOSSUE ANDRES DUTAN SALAS" userId="28428d4e-43f9-4069-a4e6-cab6ae293ac5" providerId="ADAL" clId="{814C4BBF-644A-4342-A939-CBC1152DFC07}" dt="2017-08-04T04:04:20.714" v="116" actId="403"/>
        <pc:sldMkLst>
          <pc:docMk/>
          <pc:sldMk cId="3705107907" sldId="279"/>
        </pc:sldMkLst>
        <pc:spChg chg="mod">
          <ac:chgData name="JOSSUE ANDRES DUTAN SALAS" userId="28428d4e-43f9-4069-a4e6-cab6ae293ac5" providerId="ADAL" clId="{814C4BBF-644A-4342-A939-CBC1152DFC07}" dt="2017-08-04T04:04:20.714" v="116" actId="403"/>
          <ac:spMkLst>
            <pc:docMk/>
            <pc:sldMk cId="3705107907" sldId="279"/>
            <ac:spMk id="2" creationId="{00000000-0000-0000-0000-000000000000}"/>
          </ac:spMkLst>
        </pc:spChg>
      </pc:sldChg>
      <pc:sldChg chg="modSp">
        <pc:chgData name="JOSSUE ANDRES DUTAN SALAS" userId="28428d4e-43f9-4069-a4e6-cab6ae293ac5" providerId="ADAL" clId="{814C4BBF-644A-4342-A939-CBC1152DFC07}" dt="2017-08-04T04:08:48.515" v="122" actId="20577"/>
        <pc:sldMkLst>
          <pc:docMk/>
          <pc:sldMk cId="4016248171" sldId="282"/>
        </pc:sldMkLst>
        <pc:spChg chg="mod">
          <ac:chgData name="JOSSUE ANDRES DUTAN SALAS" userId="28428d4e-43f9-4069-a4e6-cab6ae293ac5" providerId="ADAL" clId="{814C4BBF-644A-4342-A939-CBC1152DFC07}" dt="2017-08-04T04:04:29.599" v="118" actId="313"/>
          <ac:spMkLst>
            <pc:docMk/>
            <pc:sldMk cId="4016248171" sldId="282"/>
            <ac:spMk id="2" creationId="{00000000-0000-0000-0000-000000000000}"/>
          </ac:spMkLst>
        </pc:spChg>
        <pc:spChg chg="mod">
          <ac:chgData name="JOSSUE ANDRES DUTAN SALAS" userId="28428d4e-43f9-4069-a4e6-cab6ae293ac5" providerId="ADAL" clId="{814C4BBF-644A-4342-A939-CBC1152DFC07}" dt="2017-08-04T04:08:48.515" v="122" actId="20577"/>
          <ac:spMkLst>
            <pc:docMk/>
            <pc:sldMk cId="4016248171" sldId="282"/>
            <ac:spMk id="3" creationId="{00000000-0000-0000-0000-000000000000}"/>
          </ac:spMkLst>
        </pc:spChg>
      </pc:sldChg>
      <pc:sldChg chg="modSp">
        <pc:chgData name="JOSSUE ANDRES DUTAN SALAS" userId="28428d4e-43f9-4069-a4e6-cab6ae293ac5" providerId="ADAL" clId="{814C4BBF-644A-4342-A939-CBC1152DFC07}" dt="2017-08-04T08:57:18.029" v="2215" actId="20577"/>
        <pc:sldMkLst>
          <pc:docMk/>
          <pc:sldMk cId="3068231894" sldId="284"/>
        </pc:sldMkLst>
        <pc:spChg chg="mod">
          <ac:chgData name="JOSSUE ANDRES DUTAN SALAS" userId="28428d4e-43f9-4069-a4e6-cab6ae293ac5" providerId="ADAL" clId="{814C4BBF-644A-4342-A939-CBC1152DFC07}" dt="2017-08-04T08:57:18.029" v="2215" actId="20577"/>
          <ac:spMkLst>
            <pc:docMk/>
            <pc:sldMk cId="3068231894" sldId="284"/>
            <ac:spMk id="3" creationId="{00000000-0000-0000-0000-000000000000}"/>
          </ac:spMkLst>
        </pc:spChg>
      </pc:sldChg>
      <pc:sldChg chg="modSp add del">
        <pc:chgData name="JOSSUE ANDRES DUTAN SALAS" userId="28428d4e-43f9-4069-a4e6-cab6ae293ac5" providerId="ADAL" clId="{814C4BBF-644A-4342-A939-CBC1152DFC07}" dt="2017-08-04T04:03:28.944" v="91" actId="20577"/>
        <pc:sldMkLst>
          <pc:docMk/>
          <pc:sldMk cId="375875875" sldId="285"/>
        </pc:sldMkLst>
        <pc:spChg chg="mod">
          <ac:chgData name="JOSSUE ANDRES DUTAN SALAS" userId="28428d4e-43f9-4069-a4e6-cab6ae293ac5" providerId="ADAL" clId="{814C4BBF-644A-4342-A939-CBC1152DFC07}" dt="2017-08-04T04:03:28.622" v="90" actId="20577"/>
          <ac:spMkLst>
            <pc:docMk/>
            <pc:sldMk cId="375875875" sldId="285"/>
            <ac:spMk id="2" creationId="{E0F79B9D-F2E4-4928-BF6C-F83758BBB23C}"/>
          </ac:spMkLst>
        </pc:spChg>
      </pc:sldChg>
      <pc:sldChg chg="add">
        <pc:chgData name="JOSSUE ANDRES DUTAN SALAS" userId="28428d4e-43f9-4069-a4e6-cab6ae293ac5" providerId="ADAL" clId="{814C4BBF-644A-4342-A939-CBC1152DFC07}" dt="2017-08-04T04:04:33.397" v="119" actId="20577"/>
        <pc:sldMkLst>
          <pc:docMk/>
          <pc:sldMk cId="2378814408" sldId="285"/>
        </pc:sldMkLst>
      </pc:sldChg>
      <pc:sldChg chg="addSp delSp modSp add">
        <pc:chgData name="JOSSUE ANDRES DUTAN SALAS" userId="28428d4e-43f9-4069-a4e6-cab6ae293ac5" providerId="ADAL" clId="{814C4BBF-644A-4342-A939-CBC1152DFC07}" dt="2017-08-04T04:14:17.955" v="176" actId="20577"/>
        <pc:sldMkLst>
          <pc:docMk/>
          <pc:sldMk cId="2726289208" sldId="286"/>
        </pc:sldMkLst>
        <pc:spChg chg="mod">
          <ac:chgData name="JOSSUE ANDRES DUTAN SALAS" userId="28428d4e-43f9-4069-a4e6-cab6ae293ac5" providerId="ADAL" clId="{814C4BBF-644A-4342-A939-CBC1152DFC07}" dt="2017-08-04T04:12:36.836" v="168" actId="20577"/>
          <ac:spMkLst>
            <pc:docMk/>
            <pc:sldMk cId="2726289208" sldId="286"/>
            <ac:spMk id="2" creationId="{621CC519-DB94-4FCB-A95D-A40E52BA8D16}"/>
          </ac:spMkLst>
        </pc:spChg>
        <pc:spChg chg="del">
          <ac:chgData name="JOSSUE ANDRES DUTAN SALAS" userId="28428d4e-43f9-4069-a4e6-cab6ae293ac5" providerId="ADAL" clId="{814C4BBF-644A-4342-A939-CBC1152DFC07}" dt="2017-08-04T04:07:03.710" v="121" actId="20577"/>
          <ac:spMkLst>
            <pc:docMk/>
            <pc:sldMk cId="2726289208" sldId="286"/>
            <ac:spMk id="3" creationId="{9187CC02-6885-4835-8535-B3C5896C356B}"/>
          </ac:spMkLst>
        </pc:spChg>
        <pc:picChg chg="add mod">
          <ac:chgData name="JOSSUE ANDRES DUTAN SALAS" userId="28428d4e-43f9-4069-a4e6-cab6ae293ac5" providerId="ADAL" clId="{814C4BBF-644A-4342-A939-CBC1152DFC07}" dt="2017-08-04T04:14:17.955" v="176" actId="20577"/>
          <ac:picMkLst>
            <pc:docMk/>
            <pc:sldMk cId="2726289208" sldId="286"/>
            <ac:picMk id="4" creationId="{C19D8F89-347C-479C-9BCD-93C27F89892A}"/>
          </ac:picMkLst>
        </pc:picChg>
      </pc:sldChg>
      <pc:sldChg chg="modSp">
        <pc:chgData name="JOSSUE ANDRES DUTAN SALAS" userId="28428d4e-43f9-4069-a4e6-cab6ae293ac5" providerId="ADAL" clId="{814C4BBF-644A-4342-A939-CBC1152DFC07}" dt="2017-08-04T08:57:04.707" v="2213" actId="313"/>
        <pc:sldMkLst>
          <pc:docMk/>
          <pc:sldMk cId="2381445429" sldId="292"/>
        </pc:sldMkLst>
        <pc:spChg chg="mod">
          <ac:chgData name="JOSSUE ANDRES DUTAN SALAS" userId="28428d4e-43f9-4069-a4e6-cab6ae293ac5" providerId="ADAL" clId="{814C4BBF-644A-4342-A939-CBC1152DFC07}" dt="2017-08-04T08:57:04.707" v="2213" actId="313"/>
          <ac:spMkLst>
            <pc:docMk/>
            <pc:sldMk cId="2381445429" sldId="292"/>
            <ac:spMk id="3" creationId="{00000000-0000-0000-0000-000000000000}"/>
          </ac:spMkLst>
        </pc:spChg>
      </pc:sldChg>
      <pc:sldChg chg="modSp add">
        <pc:chgData name="JOSSUE ANDRES DUTAN SALAS" userId="28428d4e-43f9-4069-a4e6-cab6ae293ac5" providerId="ADAL" clId="{814C4BBF-644A-4342-A939-CBC1152DFC07}" dt="2017-08-04T08:27:18.875" v="466" actId="123"/>
        <pc:sldMkLst>
          <pc:docMk/>
          <pc:sldMk cId="2252031112" sldId="294"/>
        </pc:sldMkLst>
        <pc:spChg chg="mod">
          <ac:chgData name="JOSSUE ANDRES DUTAN SALAS" userId="28428d4e-43f9-4069-a4e6-cab6ae293ac5" providerId="ADAL" clId="{814C4BBF-644A-4342-A939-CBC1152DFC07}" dt="2017-08-04T08:24:29.392" v="202" actId="20577"/>
          <ac:spMkLst>
            <pc:docMk/>
            <pc:sldMk cId="2252031112" sldId="294"/>
            <ac:spMk id="2" creationId="{D76ED768-BC9E-4055-A36E-C9D63EBBC6B2}"/>
          </ac:spMkLst>
        </pc:spChg>
        <pc:spChg chg="mod">
          <ac:chgData name="JOSSUE ANDRES DUTAN SALAS" userId="28428d4e-43f9-4069-a4e6-cab6ae293ac5" providerId="ADAL" clId="{814C4BBF-644A-4342-A939-CBC1152DFC07}" dt="2017-08-04T08:27:18.875" v="466" actId="123"/>
          <ac:spMkLst>
            <pc:docMk/>
            <pc:sldMk cId="2252031112" sldId="294"/>
            <ac:spMk id="3" creationId="{63E2B713-ED0B-40E8-869A-8A5B703AE3DB}"/>
          </ac:spMkLst>
        </pc:spChg>
      </pc:sldChg>
      <pc:sldChg chg="modSp add">
        <pc:chgData name="JOSSUE ANDRES DUTAN SALAS" userId="28428d4e-43f9-4069-a4e6-cab6ae293ac5" providerId="ADAL" clId="{814C4BBF-644A-4342-A939-CBC1152DFC07}" dt="2017-08-04T08:54:07.582" v="1986" actId="20577"/>
        <pc:sldMkLst>
          <pc:docMk/>
          <pc:sldMk cId="1483439304" sldId="295"/>
        </pc:sldMkLst>
        <pc:spChg chg="mod">
          <ac:chgData name="JOSSUE ANDRES DUTAN SALAS" userId="28428d4e-43f9-4069-a4e6-cab6ae293ac5" providerId="ADAL" clId="{814C4BBF-644A-4342-A939-CBC1152DFC07}" dt="2017-08-04T08:35:07.483" v="489" actId="20577"/>
          <ac:spMkLst>
            <pc:docMk/>
            <pc:sldMk cId="1483439304" sldId="295"/>
            <ac:spMk id="2" creationId="{8EA08802-C085-4686-9FB4-751DDD6BE4C6}"/>
          </ac:spMkLst>
        </pc:spChg>
        <pc:spChg chg="mod">
          <ac:chgData name="JOSSUE ANDRES DUTAN SALAS" userId="28428d4e-43f9-4069-a4e6-cab6ae293ac5" providerId="ADAL" clId="{814C4BBF-644A-4342-A939-CBC1152DFC07}" dt="2017-08-04T08:54:07.582" v="1986" actId="20577"/>
          <ac:spMkLst>
            <pc:docMk/>
            <pc:sldMk cId="1483439304" sldId="295"/>
            <ac:spMk id="3" creationId="{4C6302FE-D995-41B4-BB92-A338F782734F}"/>
          </ac:spMkLst>
        </pc:spChg>
      </pc:sldChg>
      <pc:sldChg chg="modSp add">
        <pc:chgData name="JOSSUE ANDRES DUTAN SALAS" userId="28428d4e-43f9-4069-a4e6-cab6ae293ac5" providerId="ADAL" clId="{814C4BBF-644A-4342-A939-CBC1152DFC07}" dt="2017-08-04T08:42:00.778" v="1416" actId="123"/>
        <pc:sldMkLst>
          <pc:docMk/>
          <pc:sldMk cId="887221216" sldId="296"/>
        </pc:sldMkLst>
        <pc:spChg chg="mod">
          <ac:chgData name="JOSSUE ANDRES DUTAN SALAS" userId="28428d4e-43f9-4069-a4e6-cab6ae293ac5" providerId="ADAL" clId="{814C4BBF-644A-4342-A939-CBC1152DFC07}" dt="2017-08-04T08:38:44.364" v="927" actId="20577"/>
          <ac:spMkLst>
            <pc:docMk/>
            <pc:sldMk cId="887221216" sldId="296"/>
            <ac:spMk id="2" creationId="{C7F8017F-B50C-4FBF-88FB-7633573CB51A}"/>
          </ac:spMkLst>
        </pc:spChg>
        <pc:spChg chg="mod">
          <ac:chgData name="JOSSUE ANDRES DUTAN SALAS" userId="28428d4e-43f9-4069-a4e6-cab6ae293ac5" providerId="ADAL" clId="{814C4BBF-644A-4342-A939-CBC1152DFC07}" dt="2017-08-04T08:42:00.778" v="1416" actId="123"/>
          <ac:spMkLst>
            <pc:docMk/>
            <pc:sldMk cId="887221216" sldId="296"/>
            <ac:spMk id="3" creationId="{E4A64B75-B211-4228-9A41-C1AAD962D2F4}"/>
          </ac:spMkLst>
        </pc:spChg>
      </pc:sldChg>
      <pc:sldChg chg="modSp add">
        <pc:chgData name="JOSSUE ANDRES DUTAN SALAS" userId="28428d4e-43f9-4069-a4e6-cab6ae293ac5" providerId="ADAL" clId="{814C4BBF-644A-4342-A939-CBC1152DFC07}" dt="2017-08-04T08:51:08.246" v="1874" actId="255"/>
        <pc:sldMkLst>
          <pc:docMk/>
          <pc:sldMk cId="4142100960" sldId="297"/>
        </pc:sldMkLst>
        <pc:spChg chg="mod">
          <ac:chgData name="JOSSUE ANDRES DUTAN SALAS" userId="28428d4e-43f9-4069-a4e6-cab6ae293ac5" providerId="ADAL" clId="{814C4BBF-644A-4342-A939-CBC1152DFC07}" dt="2017-08-04T08:43:42.404" v="1426" actId="20577"/>
          <ac:spMkLst>
            <pc:docMk/>
            <pc:sldMk cId="4142100960" sldId="297"/>
            <ac:spMk id="2" creationId="{A1172C24-D6AE-4DA6-AA4E-6D5EBEAC0BF4}"/>
          </ac:spMkLst>
        </pc:spChg>
        <pc:spChg chg="mod">
          <ac:chgData name="JOSSUE ANDRES DUTAN SALAS" userId="28428d4e-43f9-4069-a4e6-cab6ae293ac5" providerId="ADAL" clId="{814C4BBF-644A-4342-A939-CBC1152DFC07}" dt="2017-08-04T08:51:08.246" v="1874" actId="255"/>
          <ac:spMkLst>
            <pc:docMk/>
            <pc:sldMk cId="4142100960" sldId="297"/>
            <ac:spMk id="3" creationId="{0AD6E630-76E4-4806-82B0-85C7999EE38D}"/>
          </ac:spMkLst>
        </pc:spChg>
      </pc:sldChg>
      <pc:sldChg chg="modSp add">
        <pc:chgData name="JOSSUE ANDRES DUTAN SALAS" userId="28428d4e-43f9-4069-a4e6-cab6ae293ac5" providerId="ADAL" clId="{814C4BBF-644A-4342-A939-CBC1152DFC07}" dt="2017-08-04T08:56:52.239" v="2211" actId="404"/>
        <pc:sldMkLst>
          <pc:docMk/>
          <pc:sldMk cId="990794970" sldId="298"/>
        </pc:sldMkLst>
        <pc:spChg chg="mod">
          <ac:chgData name="JOSSUE ANDRES DUTAN SALAS" userId="28428d4e-43f9-4069-a4e6-cab6ae293ac5" providerId="ADAL" clId="{814C4BBF-644A-4342-A939-CBC1152DFC07}" dt="2017-08-04T08:51:30.599" v="1883" actId="20577"/>
          <ac:spMkLst>
            <pc:docMk/>
            <pc:sldMk cId="990794970" sldId="298"/>
            <ac:spMk id="2" creationId="{25B03B5E-7C17-4E77-A731-04C06B7445E6}"/>
          </ac:spMkLst>
        </pc:spChg>
        <pc:spChg chg="mod">
          <ac:chgData name="JOSSUE ANDRES DUTAN SALAS" userId="28428d4e-43f9-4069-a4e6-cab6ae293ac5" providerId="ADAL" clId="{814C4BBF-644A-4342-A939-CBC1152DFC07}" dt="2017-08-04T08:56:52.239" v="2211" actId="404"/>
          <ac:spMkLst>
            <pc:docMk/>
            <pc:sldMk cId="990794970" sldId="298"/>
            <ac:spMk id="3" creationId="{00B6C63E-53DB-49CB-92BF-C829AB0C33D9}"/>
          </ac:spMkLst>
        </pc:spChg>
      </pc:sldChg>
    </pc:docChg>
  </pc:docChgLst>
  <pc:docChgLst>
    <pc:chgData name="JOSSUE ANDRES DUTAN SALAS" userId="28428d4e-43f9-4069-a4e6-cab6ae293ac5" providerId="ADAL" clId="{76983F94-ABDF-43DC-B442-7008145AF48D}"/>
    <pc:docChg chg="custSel delSld modSld">
      <pc:chgData name="JOSSUE ANDRES DUTAN SALAS" userId="28428d4e-43f9-4069-a4e6-cab6ae293ac5" providerId="ADAL" clId="{76983F94-ABDF-43DC-B442-7008145AF48D}" dt="2017-07-10T15:14:04.295" v="20" actId="20577"/>
      <pc:docMkLst>
        <pc:docMk/>
      </pc:docMkLst>
      <pc:sldChg chg="del">
        <pc:chgData name="JOSSUE ANDRES DUTAN SALAS" userId="28428d4e-43f9-4069-a4e6-cab6ae293ac5" providerId="ADAL" clId="{76983F94-ABDF-43DC-B442-7008145AF48D}" dt="2017-07-10T15:09:59.951" v="1" actId="2696"/>
        <pc:sldMkLst>
          <pc:docMk/>
          <pc:sldMk cId="1685934057" sldId="274"/>
        </pc:sldMkLst>
      </pc:sldChg>
      <pc:sldChg chg="modSp">
        <pc:chgData name="JOSSUE ANDRES DUTAN SALAS" userId="28428d4e-43f9-4069-a4e6-cab6ae293ac5" providerId="ADAL" clId="{76983F94-ABDF-43DC-B442-7008145AF48D}" dt="2017-07-10T15:09:54.351" v="0" actId="403"/>
        <pc:sldMkLst>
          <pc:docMk/>
          <pc:sldMk cId="1882178569" sldId="275"/>
        </pc:sldMkLst>
        <pc:spChg chg="mod">
          <ac:chgData name="JOSSUE ANDRES DUTAN SALAS" userId="28428d4e-43f9-4069-a4e6-cab6ae293ac5" providerId="ADAL" clId="{76983F94-ABDF-43DC-B442-7008145AF48D}" dt="2017-07-10T15:09:54.351" v="0" actId="403"/>
          <ac:spMkLst>
            <pc:docMk/>
            <pc:sldMk cId="1882178569" sldId="275"/>
            <ac:spMk id="3" creationId="{D5EC6D12-AD6F-4D98-8475-27A3CF54DE05}"/>
          </ac:spMkLst>
        </pc:spChg>
      </pc:sldChg>
      <pc:sldChg chg="modSp">
        <pc:chgData name="JOSSUE ANDRES DUTAN SALAS" userId="28428d4e-43f9-4069-a4e6-cab6ae293ac5" providerId="ADAL" clId="{76983F94-ABDF-43DC-B442-7008145AF48D}" dt="2017-07-10T15:14:04.295" v="20" actId="20577"/>
        <pc:sldMkLst>
          <pc:docMk/>
          <pc:sldMk cId="1349087149" sldId="277"/>
        </pc:sldMkLst>
        <pc:spChg chg="mod">
          <ac:chgData name="JOSSUE ANDRES DUTAN SALAS" userId="28428d4e-43f9-4069-a4e6-cab6ae293ac5" providerId="ADAL" clId="{76983F94-ABDF-43DC-B442-7008145AF48D}" dt="2017-07-10T15:14:04.295" v="20" actId="20577"/>
          <ac:spMkLst>
            <pc:docMk/>
            <pc:sldMk cId="1349087149" sldId="277"/>
            <ac:spMk id="3" creationId="{00000000-0000-0000-0000-000000000000}"/>
          </ac:spMkLst>
        </pc:spChg>
      </pc:sldChg>
    </pc:docChg>
  </pc:docChgLst>
  <pc:docChgLst>
    <pc:chgData name="JOSSUE ANDRES DUTAN SALAS" userId="28428d4e-43f9-4069-a4e6-cab6ae293ac5" providerId="ADAL" clId="{2DCCC835-92E5-44F3-AD5F-78A860CE9025}"/>
    <pc:docChg chg="undo custSel addSld delSld modSld modMainMaster">
      <pc:chgData name="JOSSUE ANDRES DUTAN SALAS" userId="28428d4e-43f9-4069-a4e6-cab6ae293ac5" providerId="ADAL" clId="{2DCCC835-92E5-44F3-AD5F-78A860CE9025}" dt="2017-07-10T05:09:59.050" v="2077" actId="403"/>
      <pc:docMkLst>
        <pc:docMk/>
      </pc:docMkLst>
      <pc:sldChg chg="modSp">
        <pc:chgData name="JOSSUE ANDRES DUTAN SALAS" userId="28428d4e-43f9-4069-a4e6-cab6ae293ac5" providerId="ADAL" clId="{2DCCC835-92E5-44F3-AD5F-78A860CE9025}" dt="2017-07-10T03:57:48.933" v="792" actId="1076"/>
        <pc:sldMkLst>
          <pc:docMk/>
          <pc:sldMk cId="2406273178" sldId="256"/>
        </pc:sldMkLst>
        <pc:spChg chg="mod">
          <ac:chgData name="JOSSUE ANDRES DUTAN SALAS" userId="28428d4e-43f9-4069-a4e6-cab6ae293ac5" providerId="ADAL" clId="{2DCCC835-92E5-44F3-AD5F-78A860CE9025}" dt="2017-07-10T03:57:48.933" v="792" actId="1076"/>
          <ac:spMkLst>
            <pc:docMk/>
            <pc:sldMk cId="2406273178" sldId="256"/>
            <ac:spMk id="2" creationId="{00000000-0000-0000-0000-000000000000}"/>
          </ac:spMkLst>
        </pc:spChg>
        <pc:spChg chg="mod">
          <ac:chgData name="JOSSUE ANDRES DUTAN SALAS" userId="28428d4e-43f9-4069-a4e6-cab6ae293ac5" providerId="ADAL" clId="{2DCCC835-92E5-44F3-AD5F-78A860CE9025}" dt="2017-07-10T02:53:32.971" v="74" actId="14100"/>
          <ac:spMkLst>
            <pc:docMk/>
            <pc:sldMk cId="2406273178" sldId="256"/>
            <ac:spMk id="3" creationId="{00000000-0000-0000-0000-000000000000}"/>
          </ac:spMkLst>
        </pc:spChg>
        <pc:spChg chg="mod">
          <ac:chgData name="JOSSUE ANDRES DUTAN SALAS" userId="28428d4e-43f9-4069-a4e6-cab6ae293ac5" providerId="ADAL" clId="{2DCCC835-92E5-44F3-AD5F-78A860CE9025}" dt="2017-07-10T02:41:47.225" v="0" actId="1076"/>
          <ac:spMkLst>
            <pc:docMk/>
            <pc:sldMk cId="2406273178" sldId="256"/>
            <ac:spMk id="4" creationId="{6ECE8BAA-963A-40A9-B3F5-F3628EB4A650}"/>
          </ac:spMkLst>
        </pc:spChg>
      </pc:sldChg>
      <pc:sldChg chg="modSp del">
        <pc:chgData name="JOSSUE ANDRES DUTAN SALAS" userId="28428d4e-43f9-4069-a4e6-cab6ae293ac5" providerId="ADAL" clId="{2DCCC835-92E5-44F3-AD5F-78A860CE9025}" dt="2017-07-10T04:52:58.970" v="1959" actId="2696"/>
        <pc:sldMkLst>
          <pc:docMk/>
          <pc:sldMk cId="2861815845" sldId="257"/>
        </pc:sldMkLst>
        <pc:spChg chg="mod">
          <ac:chgData name="JOSSUE ANDRES DUTAN SALAS" userId="28428d4e-43f9-4069-a4e6-cab6ae293ac5" providerId="ADAL" clId="{2DCCC835-92E5-44F3-AD5F-78A860CE9025}" dt="2017-07-10T04:47:37.719" v="1958" actId="5793"/>
          <ac:spMkLst>
            <pc:docMk/>
            <pc:sldMk cId="2861815845" sldId="257"/>
            <ac:spMk id="4" creationId="{00000000-0000-0000-0000-000000000000}"/>
          </ac:spMkLst>
        </pc:spChg>
      </pc:sldChg>
      <pc:sldChg chg="addSp delSp modSp del">
        <pc:chgData name="JOSSUE ANDRES DUTAN SALAS" userId="28428d4e-43f9-4069-a4e6-cab6ae293ac5" providerId="ADAL" clId="{2DCCC835-92E5-44F3-AD5F-78A860CE9025}" dt="2017-07-10T04:58:23.596" v="2075" actId="403"/>
        <pc:sldMkLst>
          <pc:docMk/>
          <pc:sldMk cId="3736638650" sldId="259"/>
        </pc:sldMkLst>
        <pc:spChg chg="mod">
          <ac:chgData name="JOSSUE ANDRES DUTAN SALAS" userId="28428d4e-43f9-4069-a4e6-cab6ae293ac5" providerId="ADAL" clId="{2DCCC835-92E5-44F3-AD5F-78A860CE9025}" dt="2017-07-10T04:58:23.596" v="2075" actId="403"/>
          <ac:spMkLst>
            <pc:docMk/>
            <pc:sldMk cId="3736638650" sldId="259"/>
            <ac:spMk id="3" creationId="{DD77FCE2-EBF5-44BE-A3C4-7F6C0C85CD9F}"/>
          </ac:spMkLst>
        </pc:spChg>
        <pc:picChg chg="add del mod modCrop">
          <ac:chgData name="JOSSUE ANDRES DUTAN SALAS" userId="28428d4e-43f9-4069-a4e6-cab6ae293ac5" providerId="ADAL" clId="{2DCCC835-92E5-44F3-AD5F-78A860CE9025}" dt="2017-07-10T03:47:02.438" v="577" actId="403"/>
          <ac:picMkLst>
            <pc:docMk/>
            <pc:sldMk cId="3736638650" sldId="259"/>
            <ac:picMk id="2" creationId="{276EF4C4-97D6-4B59-8431-D710CA191596}"/>
          </ac:picMkLst>
        </pc:picChg>
      </pc:sldChg>
      <pc:sldChg chg="del">
        <pc:chgData name="JOSSUE ANDRES DUTAN SALAS" userId="28428d4e-43f9-4069-a4e6-cab6ae293ac5" providerId="ADAL" clId="{2DCCC835-92E5-44F3-AD5F-78A860CE9025}" dt="2017-07-10T03:39:34.686" v="556" actId="2696"/>
        <pc:sldMkLst>
          <pc:docMk/>
          <pc:sldMk cId="3770682243" sldId="260"/>
        </pc:sldMkLst>
      </pc:sldChg>
      <pc:sldChg chg="del">
        <pc:chgData name="JOSSUE ANDRES DUTAN SALAS" userId="28428d4e-43f9-4069-a4e6-cab6ae293ac5" providerId="ADAL" clId="{2DCCC835-92E5-44F3-AD5F-78A860CE9025}" dt="2017-07-10T03:39:34.882" v="557" actId="2696"/>
        <pc:sldMkLst>
          <pc:docMk/>
          <pc:sldMk cId="3020911920" sldId="263"/>
        </pc:sldMkLst>
      </pc:sldChg>
      <pc:sldChg chg="del">
        <pc:chgData name="JOSSUE ANDRES DUTAN SALAS" userId="28428d4e-43f9-4069-a4e6-cab6ae293ac5" providerId="ADAL" clId="{2DCCC835-92E5-44F3-AD5F-78A860CE9025}" dt="2017-07-10T03:39:36.302" v="559" actId="2696"/>
        <pc:sldMkLst>
          <pc:docMk/>
          <pc:sldMk cId="2983435970" sldId="265"/>
        </pc:sldMkLst>
      </pc:sldChg>
      <pc:sldChg chg="add del">
        <pc:chgData name="JOSSUE ANDRES DUTAN SALAS" userId="28428d4e-43f9-4069-a4e6-cab6ae293ac5" providerId="ADAL" clId="{2DCCC835-92E5-44F3-AD5F-78A860CE9025}" dt="2017-07-10T03:39:36.533" v="560" actId="2696"/>
        <pc:sldMkLst>
          <pc:docMk/>
          <pc:sldMk cId="3093558053" sldId="266"/>
        </pc:sldMkLst>
      </pc:sldChg>
      <pc:sldChg chg="add del">
        <pc:chgData name="JOSSUE ANDRES DUTAN SALAS" userId="28428d4e-43f9-4069-a4e6-cab6ae293ac5" providerId="ADAL" clId="{2DCCC835-92E5-44F3-AD5F-78A860CE9025}" dt="2017-07-10T03:39:37.591" v="561" actId="2696"/>
        <pc:sldMkLst>
          <pc:docMk/>
          <pc:sldMk cId="3385159076" sldId="267"/>
        </pc:sldMkLst>
      </pc:sldChg>
      <pc:sldChg chg="add del">
        <pc:chgData name="JOSSUE ANDRES DUTAN SALAS" userId="28428d4e-43f9-4069-a4e6-cab6ae293ac5" providerId="ADAL" clId="{2DCCC835-92E5-44F3-AD5F-78A860CE9025}" dt="2017-07-10T03:39:37.726" v="562" actId="2696"/>
        <pc:sldMkLst>
          <pc:docMk/>
          <pc:sldMk cId="134597962" sldId="268"/>
        </pc:sldMkLst>
      </pc:sldChg>
      <pc:sldChg chg="del">
        <pc:chgData name="JOSSUE ANDRES DUTAN SALAS" userId="28428d4e-43f9-4069-a4e6-cab6ae293ac5" providerId="ADAL" clId="{2DCCC835-92E5-44F3-AD5F-78A860CE9025}" dt="2017-07-10T03:39:35.436" v="558" actId="2696"/>
        <pc:sldMkLst>
          <pc:docMk/>
          <pc:sldMk cId="3478049114" sldId="269"/>
        </pc:sldMkLst>
      </pc:sldChg>
      <pc:sldChg chg="modSp add del">
        <pc:chgData name="JOSSUE ANDRES DUTAN SALAS" userId="28428d4e-43f9-4069-a4e6-cab6ae293ac5" providerId="ADAL" clId="{2DCCC835-92E5-44F3-AD5F-78A860CE9025}" dt="2017-07-10T03:06:11.785" v="170" actId="2696"/>
        <pc:sldMkLst>
          <pc:docMk/>
          <pc:sldMk cId="747379865" sldId="270"/>
        </pc:sldMkLst>
        <pc:spChg chg="mod">
          <ac:chgData name="JOSSUE ANDRES DUTAN SALAS" userId="28428d4e-43f9-4069-a4e6-cab6ae293ac5" providerId="ADAL" clId="{2DCCC835-92E5-44F3-AD5F-78A860CE9025}" dt="2017-07-10T02:57:56.387" v="139" actId="122"/>
          <ac:spMkLst>
            <pc:docMk/>
            <pc:sldMk cId="747379865" sldId="270"/>
            <ac:spMk id="2" creationId="{37B974F1-FF53-4098-BC1E-A8D3D1C4383F}"/>
          </ac:spMkLst>
        </pc:spChg>
        <pc:spChg chg="mod">
          <ac:chgData name="JOSSUE ANDRES DUTAN SALAS" userId="28428d4e-43f9-4069-a4e6-cab6ae293ac5" providerId="ADAL" clId="{2DCCC835-92E5-44F3-AD5F-78A860CE9025}" dt="2017-07-10T02:57:54.098" v="138" actId="122"/>
          <ac:spMkLst>
            <pc:docMk/>
            <pc:sldMk cId="747379865" sldId="270"/>
            <ac:spMk id="3" creationId="{A203DBF8-B011-42E5-B957-CD9D6E552022}"/>
          </ac:spMkLst>
        </pc:spChg>
      </pc:sldChg>
      <pc:sldChg chg="del">
        <pc:chgData name="JOSSUE ANDRES DUTAN SALAS" userId="28428d4e-43f9-4069-a4e6-cab6ae293ac5" providerId="ADAL" clId="{2DCCC835-92E5-44F3-AD5F-78A860CE9025}" dt="2017-07-10T02:53:56.729" v="78" actId="2696"/>
        <pc:sldMkLst>
          <pc:docMk/>
          <pc:sldMk cId="791640024" sldId="271"/>
        </pc:sldMkLst>
      </pc:sldChg>
      <pc:sldChg chg="addSp delSp modSp add">
        <pc:chgData name="JOSSUE ANDRES DUTAN SALAS" userId="28428d4e-43f9-4069-a4e6-cab6ae293ac5" providerId="ADAL" clId="{2DCCC835-92E5-44F3-AD5F-78A860CE9025}" dt="2017-07-10T04:04:50.216" v="1088" actId="313"/>
        <pc:sldMkLst>
          <pc:docMk/>
          <pc:sldMk cId="2650891892" sldId="271"/>
        </pc:sldMkLst>
        <pc:spChg chg="mod">
          <ac:chgData name="JOSSUE ANDRES DUTAN SALAS" userId="28428d4e-43f9-4069-a4e6-cab6ae293ac5" providerId="ADAL" clId="{2DCCC835-92E5-44F3-AD5F-78A860CE9025}" dt="2017-07-10T04:04:50.216" v="1088" actId="313"/>
          <ac:spMkLst>
            <pc:docMk/>
            <pc:sldMk cId="2650891892" sldId="271"/>
            <ac:spMk id="2" creationId="{3446AAEF-F01C-4B6A-AE07-E1B7A8068C45}"/>
          </ac:spMkLst>
        </pc:spChg>
        <pc:spChg chg="del">
          <ac:chgData name="JOSSUE ANDRES DUTAN SALAS" userId="28428d4e-43f9-4069-a4e6-cab6ae293ac5" providerId="ADAL" clId="{2DCCC835-92E5-44F3-AD5F-78A860CE9025}" dt="2017-07-10T03:15:48.385" v="171" actId="313"/>
          <ac:spMkLst>
            <pc:docMk/>
            <pc:sldMk cId="2650891892" sldId="271"/>
            <ac:spMk id="3" creationId="{8BE43740-C99F-49CB-8B4D-C26B8286A419}"/>
          </ac:spMkLst>
        </pc:spChg>
        <pc:spChg chg="add del mod">
          <ac:chgData name="JOSSUE ANDRES DUTAN SALAS" userId="28428d4e-43f9-4069-a4e6-cab6ae293ac5" providerId="ADAL" clId="{2DCCC835-92E5-44F3-AD5F-78A860CE9025}" dt="2017-07-10T03:34:26.349" v="506" actId="478"/>
          <ac:spMkLst>
            <pc:docMk/>
            <pc:sldMk cId="2650891892" sldId="271"/>
            <ac:spMk id="9" creationId="{D0E906CB-6334-47D3-9940-E5324732ECE9}"/>
          </ac:spMkLst>
        </pc:spChg>
        <pc:graphicFrameChg chg="add del mod modGraphic">
          <ac:chgData name="JOSSUE ANDRES DUTAN SALAS" userId="28428d4e-43f9-4069-a4e6-cab6ae293ac5" providerId="ADAL" clId="{2DCCC835-92E5-44F3-AD5F-78A860CE9025}" dt="2017-07-10T03:29:20.290" v="325" actId="478"/>
          <ac:graphicFrameMkLst>
            <pc:docMk/>
            <pc:sldMk cId="2650891892" sldId="271"/>
            <ac:graphicFrameMk id="5" creationId="{597DBEA3-D1DE-427F-B99B-F3B22E553598}"/>
          </ac:graphicFrameMkLst>
        </pc:graphicFrameChg>
        <pc:graphicFrameChg chg="add del">
          <ac:chgData name="JOSSUE ANDRES DUTAN SALAS" userId="28428d4e-43f9-4069-a4e6-cab6ae293ac5" providerId="ADAL" clId="{2DCCC835-92E5-44F3-AD5F-78A860CE9025}" dt="2017-07-10T03:27:35.649" v="300" actId="313"/>
          <ac:graphicFrameMkLst>
            <pc:docMk/>
            <pc:sldMk cId="2650891892" sldId="271"/>
            <ac:graphicFrameMk id="6" creationId="{F7484FE0-5F9E-41A2-A70B-161B6DB77D75}"/>
          </ac:graphicFrameMkLst>
        </pc:graphicFrameChg>
        <pc:graphicFrameChg chg="add mod modGraphic">
          <ac:chgData name="JOSSUE ANDRES DUTAN SALAS" userId="28428d4e-43f9-4069-a4e6-cab6ae293ac5" providerId="ADAL" clId="{2DCCC835-92E5-44F3-AD5F-78A860CE9025}" dt="2017-07-10T03:39:12.598" v="555" actId="1076"/>
          <ac:graphicFrameMkLst>
            <pc:docMk/>
            <pc:sldMk cId="2650891892" sldId="271"/>
            <ac:graphicFrameMk id="7" creationId="{C2F8639B-2564-4D3E-850C-4A28E76A5ABC}"/>
          </ac:graphicFrameMkLst>
        </pc:graphicFrameChg>
        <pc:picChg chg="add del mod">
          <ac:chgData name="JOSSUE ANDRES DUTAN SALAS" userId="28428d4e-43f9-4069-a4e6-cab6ae293ac5" providerId="ADAL" clId="{2DCCC835-92E5-44F3-AD5F-78A860CE9025}" dt="2017-07-10T03:34:18.564" v="504" actId="478"/>
          <ac:picMkLst>
            <pc:docMk/>
            <pc:sldMk cId="2650891892" sldId="271"/>
            <ac:picMk id="4" creationId="{59C1A5E5-7918-4C88-A91B-F5E5F5179026}"/>
          </ac:picMkLst>
        </pc:picChg>
      </pc:sldChg>
      <pc:sldChg chg="addSp delSp modSp add">
        <pc:chgData name="JOSSUE ANDRES DUTAN SALAS" userId="28428d4e-43f9-4069-a4e6-cab6ae293ac5" providerId="ADAL" clId="{2DCCC835-92E5-44F3-AD5F-78A860CE9025}" dt="2017-07-10T03:55:51.950" v="786" actId="1076"/>
        <pc:sldMkLst>
          <pc:docMk/>
          <pc:sldMk cId="994362626" sldId="272"/>
        </pc:sldMkLst>
        <pc:spChg chg="mod">
          <ac:chgData name="JOSSUE ANDRES DUTAN SALAS" userId="28428d4e-43f9-4069-a4e6-cab6ae293ac5" providerId="ADAL" clId="{2DCCC835-92E5-44F3-AD5F-78A860CE9025}" dt="2017-07-10T03:55:42.766" v="784" actId="1076"/>
          <ac:spMkLst>
            <pc:docMk/>
            <pc:sldMk cId="994362626" sldId="272"/>
            <ac:spMk id="2" creationId="{9F2D6F3C-D833-4449-A665-19A107FF6D0C}"/>
          </ac:spMkLst>
        </pc:spChg>
        <pc:spChg chg="del">
          <ac:chgData name="JOSSUE ANDRES DUTAN SALAS" userId="28428d4e-43f9-4069-a4e6-cab6ae293ac5" providerId="ADAL" clId="{2DCCC835-92E5-44F3-AD5F-78A860CE9025}" dt="2017-07-10T03:38:59.361" v="552" actId="1076"/>
          <ac:spMkLst>
            <pc:docMk/>
            <pc:sldMk cId="994362626" sldId="272"/>
            <ac:spMk id="3" creationId="{007637A2-FCAE-4B24-8B16-38590554E0D4}"/>
          </ac:spMkLst>
        </pc:spChg>
        <pc:graphicFrameChg chg="add mod modGraphic">
          <ac:chgData name="JOSSUE ANDRES DUTAN SALAS" userId="28428d4e-43f9-4069-a4e6-cab6ae293ac5" providerId="ADAL" clId="{2DCCC835-92E5-44F3-AD5F-78A860CE9025}" dt="2017-07-10T03:55:51.950" v="786" actId="1076"/>
          <ac:graphicFrameMkLst>
            <pc:docMk/>
            <pc:sldMk cId="994362626" sldId="272"/>
            <ac:graphicFrameMk id="6" creationId="{FB9B4EC2-A304-4BA4-A88E-D8C3E7F4FA6F}"/>
          </ac:graphicFrameMkLst>
        </pc:graphicFrameChg>
        <pc:picChg chg="add mod">
          <ac:chgData name="JOSSUE ANDRES DUTAN SALAS" userId="28428d4e-43f9-4069-a4e6-cab6ae293ac5" providerId="ADAL" clId="{2DCCC835-92E5-44F3-AD5F-78A860CE9025}" dt="2017-07-10T03:55:44.822" v="785" actId="1076"/>
          <ac:picMkLst>
            <pc:docMk/>
            <pc:sldMk cId="994362626" sldId="272"/>
            <ac:picMk id="4" creationId="{4D016870-C40B-437C-B3D9-BB8D26D4253C}"/>
          </ac:picMkLst>
        </pc:picChg>
        <pc:picChg chg="add del mod">
          <ac:chgData name="JOSSUE ANDRES DUTAN SALAS" userId="28428d4e-43f9-4069-a4e6-cab6ae293ac5" providerId="ADAL" clId="{2DCCC835-92E5-44F3-AD5F-78A860CE9025}" dt="2017-07-10T03:55:23.571" v="779" actId="478"/>
          <ac:picMkLst>
            <pc:docMk/>
            <pc:sldMk cId="994362626" sldId="272"/>
            <ac:picMk id="5" creationId="{937F73BF-1D28-4207-8D1D-EAD1270D4BFE}"/>
          </ac:picMkLst>
        </pc:picChg>
      </pc:sldChg>
      <pc:sldChg chg="del">
        <pc:chgData name="JOSSUE ANDRES DUTAN SALAS" userId="28428d4e-43f9-4069-a4e6-cab6ae293ac5" providerId="ADAL" clId="{2DCCC835-92E5-44F3-AD5F-78A860CE9025}" dt="2017-07-10T02:53:57.464" v="82" actId="2696"/>
        <pc:sldMkLst>
          <pc:docMk/>
          <pc:sldMk cId="211022140" sldId="274"/>
        </pc:sldMkLst>
      </pc:sldChg>
      <pc:sldChg chg="add">
        <pc:chgData name="JOSSUE ANDRES DUTAN SALAS" userId="28428d4e-43f9-4069-a4e6-cab6ae293ac5" providerId="ADAL" clId="{2DCCC835-92E5-44F3-AD5F-78A860CE9025}" dt="2017-07-10T03:44:49.067" v="574" actId="403"/>
        <pc:sldMkLst>
          <pc:docMk/>
          <pc:sldMk cId="1685934057" sldId="274"/>
        </pc:sldMkLst>
      </pc:sldChg>
      <pc:sldChg chg="modSp add">
        <pc:chgData name="JOSSUE ANDRES DUTAN SALAS" userId="28428d4e-43f9-4069-a4e6-cab6ae293ac5" providerId="ADAL" clId="{2DCCC835-92E5-44F3-AD5F-78A860CE9025}" dt="2017-07-10T04:23:40.009" v="1945" actId="20577"/>
        <pc:sldMkLst>
          <pc:docMk/>
          <pc:sldMk cId="1882178569" sldId="275"/>
        </pc:sldMkLst>
        <pc:spChg chg="mod">
          <ac:chgData name="JOSSUE ANDRES DUTAN SALAS" userId="28428d4e-43f9-4069-a4e6-cab6ae293ac5" providerId="ADAL" clId="{2DCCC835-92E5-44F3-AD5F-78A860CE9025}" dt="2017-07-10T04:00:59.641" v="805" actId="20577"/>
          <ac:spMkLst>
            <pc:docMk/>
            <pc:sldMk cId="1882178569" sldId="275"/>
            <ac:spMk id="2" creationId="{E3AB9466-C8A6-4394-ACD8-7B3F691007C3}"/>
          </ac:spMkLst>
        </pc:spChg>
        <pc:spChg chg="mod">
          <ac:chgData name="JOSSUE ANDRES DUTAN SALAS" userId="28428d4e-43f9-4069-a4e6-cab6ae293ac5" providerId="ADAL" clId="{2DCCC835-92E5-44F3-AD5F-78A860CE9025}" dt="2017-07-10T04:23:40.009" v="1945" actId="20577"/>
          <ac:spMkLst>
            <pc:docMk/>
            <pc:sldMk cId="1882178569" sldId="275"/>
            <ac:spMk id="3" creationId="{D5EC6D12-AD6F-4D98-8475-27A3CF54DE05}"/>
          </ac:spMkLst>
        </pc:spChg>
      </pc:sldChg>
      <pc:sldChg chg="del">
        <pc:chgData name="JOSSUE ANDRES DUTAN SALAS" userId="28428d4e-43f9-4069-a4e6-cab6ae293ac5" providerId="ADAL" clId="{2DCCC835-92E5-44F3-AD5F-78A860CE9025}" dt="2017-07-10T02:53:56.970" v="79" actId="2696"/>
        <pc:sldMkLst>
          <pc:docMk/>
          <pc:sldMk cId="4273823203" sldId="275"/>
        </pc:sldMkLst>
      </pc:sldChg>
      <pc:sldChg chg="del">
        <pc:chgData name="JOSSUE ANDRES DUTAN SALAS" userId="28428d4e-43f9-4069-a4e6-cab6ae293ac5" providerId="ADAL" clId="{2DCCC835-92E5-44F3-AD5F-78A860CE9025}" dt="2017-07-10T02:53:57.291" v="81" actId="2696"/>
        <pc:sldMkLst>
          <pc:docMk/>
          <pc:sldMk cId="1277995006" sldId="276"/>
        </pc:sldMkLst>
      </pc:sldChg>
      <pc:sldChg chg="modSp">
        <pc:chgData name="JOSSUE ANDRES DUTAN SALAS" userId="28428d4e-43f9-4069-a4e6-cab6ae293ac5" providerId="ADAL" clId="{2DCCC835-92E5-44F3-AD5F-78A860CE9025}" dt="2017-07-10T04:57:22.955" v="2072" actId="6549"/>
        <pc:sldMkLst>
          <pc:docMk/>
          <pc:sldMk cId="2797890980" sldId="276"/>
        </pc:sldMkLst>
        <pc:spChg chg="mod">
          <ac:chgData name="JOSSUE ANDRES DUTAN SALAS" userId="28428d4e-43f9-4069-a4e6-cab6ae293ac5" providerId="ADAL" clId="{2DCCC835-92E5-44F3-AD5F-78A860CE9025}" dt="2017-07-10T04:57:22.955" v="2072" actId="6549"/>
          <ac:spMkLst>
            <pc:docMk/>
            <pc:sldMk cId="2797890980" sldId="276"/>
            <ac:spMk id="3" creationId="{00000000-0000-0000-0000-000000000000}"/>
          </ac:spMkLst>
        </pc:spChg>
      </pc:sldChg>
      <pc:sldChg chg="add del">
        <pc:chgData name="JOSSUE ANDRES DUTAN SALAS" userId="28428d4e-43f9-4069-a4e6-cab6ae293ac5" providerId="ADAL" clId="{2DCCC835-92E5-44F3-AD5F-78A860CE9025}" dt="2017-07-10T02:54:03.759" v="91" actId="2696"/>
        <pc:sldMkLst>
          <pc:docMk/>
          <pc:sldMk cId="487077062" sldId="277"/>
        </pc:sldMkLst>
      </pc:sldChg>
      <pc:sldChg chg="modSp">
        <pc:chgData name="JOSSUE ANDRES DUTAN SALAS" userId="28428d4e-43f9-4069-a4e6-cab6ae293ac5" providerId="ADAL" clId="{2DCCC835-92E5-44F3-AD5F-78A860CE9025}" dt="2017-07-10T04:53:24.701" v="1971" actId="20577"/>
        <pc:sldMkLst>
          <pc:docMk/>
          <pc:sldMk cId="1349087149" sldId="277"/>
        </pc:sldMkLst>
        <pc:spChg chg="mod">
          <ac:chgData name="JOSSUE ANDRES DUTAN SALAS" userId="28428d4e-43f9-4069-a4e6-cab6ae293ac5" providerId="ADAL" clId="{2DCCC835-92E5-44F3-AD5F-78A860CE9025}" dt="2017-07-10T04:53:24.701" v="1971" actId="20577"/>
          <ac:spMkLst>
            <pc:docMk/>
            <pc:sldMk cId="1349087149" sldId="277"/>
            <ac:spMk id="3" creationId="{00000000-0000-0000-0000-000000000000}"/>
          </ac:spMkLst>
        </pc:spChg>
      </pc:sldChg>
      <pc:sldChg chg="del">
        <pc:chgData name="JOSSUE ANDRES DUTAN SALAS" userId="28428d4e-43f9-4069-a4e6-cab6ae293ac5" providerId="ADAL" clId="{2DCCC835-92E5-44F3-AD5F-78A860CE9025}" dt="2017-07-10T02:53:57.155" v="80" actId="2696"/>
        <pc:sldMkLst>
          <pc:docMk/>
          <pc:sldMk cId="1015655528" sldId="278"/>
        </pc:sldMkLst>
      </pc:sldChg>
      <pc:sldChg chg="modSp add">
        <pc:chgData name="JOSSUE ANDRES DUTAN SALAS" userId="28428d4e-43f9-4069-a4e6-cab6ae293ac5" providerId="ADAL" clId="{2DCCC835-92E5-44F3-AD5F-78A860CE9025}" dt="2017-07-10T05:09:59.050" v="2077" actId="403"/>
        <pc:sldMkLst>
          <pc:docMk/>
          <pc:sldMk cId="2457123379" sldId="278"/>
        </pc:sldMkLst>
        <pc:spChg chg="mod">
          <ac:chgData name="JOSSUE ANDRES DUTAN SALAS" userId="28428d4e-43f9-4069-a4e6-cab6ae293ac5" providerId="ADAL" clId="{2DCCC835-92E5-44F3-AD5F-78A860CE9025}" dt="2017-07-10T04:06:23.755" v="1101" actId="20577"/>
          <ac:spMkLst>
            <pc:docMk/>
            <pc:sldMk cId="2457123379" sldId="278"/>
            <ac:spMk id="2" creationId="{80389902-7723-49DD-AF3C-4A30E731D354}"/>
          </ac:spMkLst>
        </pc:spChg>
        <pc:spChg chg="mod">
          <ac:chgData name="JOSSUE ANDRES DUTAN SALAS" userId="28428d4e-43f9-4069-a4e6-cab6ae293ac5" providerId="ADAL" clId="{2DCCC835-92E5-44F3-AD5F-78A860CE9025}" dt="2017-07-10T05:09:59.050" v="2077" actId="403"/>
          <ac:spMkLst>
            <pc:docMk/>
            <pc:sldMk cId="2457123379" sldId="278"/>
            <ac:spMk id="3" creationId="{45E486BE-4B34-46D3-8256-BF1AADF8B7C0}"/>
          </ac:spMkLst>
        </pc:spChg>
      </pc:sldChg>
      <pc:sldChg chg="del">
        <pc:chgData name="JOSSUE ANDRES DUTAN SALAS" userId="28428d4e-43f9-4069-a4e6-cab6ae293ac5" providerId="ADAL" clId="{2DCCC835-92E5-44F3-AD5F-78A860CE9025}" dt="2017-07-10T02:53:55.689" v="76" actId="2696"/>
        <pc:sldMkLst>
          <pc:docMk/>
          <pc:sldMk cId="2160250662" sldId="279"/>
        </pc:sldMkLst>
      </pc:sldChg>
      <pc:sldChg chg="del">
        <pc:chgData name="JOSSUE ANDRES DUTAN SALAS" userId="28428d4e-43f9-4069-a4e6-cab6ae293ac5" providerId="ADAL" clId="{2DCCC835-92E5-44F3-AD5F-78A860CE9025}" dt="2017-07-10T02:53:56.373" v="77" actId="2696"/>
        <pc:sldMkLst>
          <pc:docMk/>
          <pc:sldMk cId="1166638559" sldId="280"/>
        </pc:sldMkLst>
      </pc:sldChg>
      <pc:sldMasterChg chg="setBg">
        <pc:chgData name="JOSSUE ANDRES DUTAN SALAS" userId="28428d4e-43f9-4069-a4e6-cab6ae293ac5" providerId="ADAL" clId="{2DCCC835-92E5-44F3-AD5F-78A860CE9025}" dt="2017-07-10T02:43:50.608" v="2" actId="403"/>
        <pc:sldMasterMkLst>
          <pc:docMk/>
          <pc:sldMasterMk cId="3916325868" sldId="2147483677"/>
        </pc:sldMasterMkLst>
      </pc:sldMasterChg>
    </pc:docChg>
  </pc:docChgLst>
  <pc:docChgLst>
    <pc:chgData name="JOSSUE ANDRES DUTAN SALAS" userId="28428d4e-43f9-4069-a4e6-cab6ae293ac5" providerId="ADAL" clId="{35E617DE-C37A-417C-A293-9E8CC2458A29}"/>
    <pc:docChg chg="custSel addSld delSld modSld">
      <pc:chgData name="JOSSUE ANDRES DUTAN SALAS" userId="28428d4e-43f9-4069-a4e6-cab6ae293ac5" providerId="ADAL" clId="{35E617DE-C37A-417C-A293-9E8CC2458A29}" dt="2017-06-09T02:45:33.828" v="1128" actId="11"/>
      <pc:docMkLst>
        <pc:docMk/>
      </pc:docMkLst>
      <pc:sldChg chg="addSp modSp add">
        <pc:chgData name="JOSSUE ANDRES DUTAN SALAS" userId="28428d4e-43f9-4069-a4e6-cab6ae293ac5" providerId="ADAL" clId="{35E617DE-C37A-417C-A293-9E8CC2458A29}" dt="2017-06-01T03:46:40.176" v="477" actId="20577"/>
        <pc:sldMkLst>
          <pc:docMk/>
          <pc:sldMk cId="3736638650" sldId="259"/>
        </pc:sldMkLst>
        <pc:spChg chg="mod">
          <ac:chgData name="JOSSUE ANDRES DUTAN SALAS" userId="28428d4e-43f9-4069-a4e6-cab6ae293ac5" providerId="ADAL" clId="{35E617DE-C37A-417C-A293-9E8CC2458A29}" dt="2017-05-29T02:40:09.382" v="204" actId="26606"/>
          <ac:spMkLst>
            <pc:docMk/>
            <pc:sldMk cId="3736638650" sldId="259"/>
            <ac:spMk id="2" creationId="{75650D90-1053-43AF-98CA-37AA9E1DC066}"/>
          </ac:spMkLst>
        </pc:spChg>
        <pc:spChg chg="mod">
          <ac:chgData name="JOSSUE ANDRES DUTAN SALAS" userId="28428d4e-43f9-4069-a4e6-cab6ae293ac5" providerId="ADAL" clId="{35E617DE-C37A-417C-A293-9E8CC2458A29}" dt="2017-06-01T03:46:40.176" v="477" actId="20577"/>
          <ac:spMkLst>
            <pc:docMk/>
            <pc:sldMk cId="3736638650" sldId="259"/>
            <ac:spMk id="3" creationId="{DD77FCE2-EBF5-44BE-A3C4-7F6C0C85CD9F}"/>
          </ac:spMkLst>
        </pc:spChg>
        <pc:picChg chg="add mod ord">
          <ac:chgData name="JOSSUE ANDRES DUTAN SALAS" userId="28428d4e-43f9-4069-a4e6-cab6ae293ac5" providerId="ADAL" clId="{35E617DE-C37A-417C-A293-9E8CC2458A29}" dt="2017-05-29T02:40:29.089" v="208" actId="1076"/>
          <ac:picMkLst>
            <pc:docMk/>
            <pc:sldMk cId="3736638650" sldId="259"/>
            <ac:picMk id="4" creationId="{BD5F019A-2B9C-4266-85B5-F561FD17DAA7}"/>
          </ac:picMkLst>
        </pc:picChg>
        <pc:picChg chg="mod">
          <ac:chgData name="JOSSUE ANDRES DUTAN SALAS" userId="28428d4e-43f9-4069-a4e6-cab6ae293ac5" providerId="ADAL" clId="{35E617DE-C37A-417C-A293-9E8CC2458A29}" dt="2017-06-01T02:55:22.705" v="412" actId="1076"/>
          <ac:picMkLst>
            <pc:docMk/>
            <pc:sldMk cId="3736638650" sldId="259"/>
            <ac:picMk id="5" creationId="{74BD5104-5C76-4D66-85C5-64219E2A20F3}"/>
          </ac:picMkLst>
        </pc:picChg>
      </pc:sldChg>
      <pc:sldChg chg="modSp add">
        <pc:chgData name="JOSSUE ANDRES DUTAN SALAS" userId="28428d4e-43f9-4069-a4e6-cab6ae293ac5" providerId="ADAL" clId="{35E617DE-C37A-417C-A293-9E8CC2458A29}" dt="2017-06-01T02:59:16.805" v="417" actId="403"/>
        <pc:sldMkLst>
          <pc:docMk/>
          <pc:sldMk cId="3770682243" sldId="260"/>
        </pc:sldMkLst>
        <pc:spChg chg="mod">
          <ac:chgData name="JOSSUE ANDRES DUTAN SALAS" userId="28428d4e-43f9-4069-a4e6-cab6ae293ac5" providerId="ADAL" clId="{35E617DE-C37A-417C-A293-9E8CC2458A29}" dt="2017-05-29T02:44:23.174" v="408" actId="20577"/>
          <ac:spMkLst>
            <pc:docMk/>
            <pc:sldMk cId="3770682243" sldId="260"/>
            <ac:spMk id="2" creationId="{91496395-96E0-4ABA-B082-BA3E746BBD12}"/>
          </ac:spMkLst>
        </pc:spChg>
        <pc:spChg chg="mod">
          <ac:chgData name="JOSSUE ANDRES DUTAN SALAS" userId="28428d4e-43f9-4069-a4e6-cab6ae293ac5" providerId="ADAL" clId="{35E617DE-C37A-417C-A293-9E8CC2458A29}" dt="2017-06-01T02:59:16.805" v="417" actId="403"/>
          <ac:spMkLst>
            <pc:docMk/>
            <pc:sldMk cId="3770682243" sldId="260"/>
            <ac:spMk id="3" creationId="{DD908ADE-66AF-4547-952F-641C54DACEA9}"/>
          </ac:spMkLst>
        </pc:spChg>
      </pc:sldChg>
      <pc:sldChg chg="modSp">
        <pc:chgData name="JOSSUE ANDRES DUTAN SALAS" userId="28428d4e-43f9-4069-a4e6-cab6ae293ac5" providerId="ADAL" clId="{35E617DE-C37A-417C-A293-9E8CC2458A29}" dt="2017-06-01T02:58:05.175" v="413" actId="14100"/>
        <pc:sldMkLst>
          <pc:docMk/>
          <pc:sldMk cId="2983435970" sldId="265"/>
        </pc:sldMkLst>
        <pc:picChg chg="mod">
          <ac:chgData name="JOSSUE ANDRES DUTAN SALAS" userId="28428d4e-43f9-4069-a4e6-cab6ae293ac5" providerId="ADAL" clId="{35E617DE-C37A-417C-A293-9E8CC2458A29}" dt="2017-06-01T02:58:05.175" v="413" actId="14100"/>
          <ac:picMkLst>
            <pc:docMk/>
            <pc:sldMk cId="2983435970" sldId="265"/>
            <ac:picMk id="6" creationId="{2A4BB069-B1FB-4CAE-884E-20AB1EB9E459}"/>
          </ac:picMkLst>
        </pc:picChg>
      </pc:sldChg>
      <pc:sldChg chg="modSp">
        <pc:chgData name="JOSSUE ANDRES DUTAN SALAS" userId="28428d4e-43f9-4069-a4e6-cab6ae293ac5" providerId="ADAL" clId="{35E617DE-C37A-417C-A293-9E8CC2458A29}" dt="2017-06-01T04:04:45.617" v="998" actId="20577"/>
        <pc:sldMkLst>
          <pc:docMk/>
          <pc:sldMk cId="3093558053" sldId="266"/>
        </pc:sldMkLst>
        <pc:spChg chg="mod">
          <ac:chgData name="JOSSUE ANDRES DUTAN SALAS" userId="28428d4e-43f9-4069-a4e6-cab6ae293ac5" providerId="ADAL" clId="{35E617DE-C37A-417C-A293-9E8CC2458A29}" dt="2017-06-01T04:04:45.617" v="998" actId="20577"/>
          <ac:spMkLst>
            <pc:docMk/>
            <pc:sldMk cId="3093558053" sldId="266"/>
            <ac:spMk id="3" creationId="{52F972F4-3F3C-4A95-96DB-F59563A36B29}"/>
          </ac:spMkLst>
        </pc:spChg>
        <pc:picChg chg="mod">
          <ac:chgData name="JOSSUE ANDRES DUTAN SALAS" userId="28428d4e-43f9-4069-a4e6-cab6ae293ac5" providerId="ADAL" clId="{35E617DE-C37A-417C-A293-9E8CC2458A29}" dt="2017-06-01T02:55:12.839" v="410" actId="14100"/>
          <ac:picMkLst>
            <pc:docMk/>
            <pc:sldMk cId="3093558053" sldId="266"/>
            <ac:picMk id="4" creationId="{1A064ACF-0649-4988-BB8E-53F9EEABB80A}"/>
          </ac:picMkLst>
        </pc:picChg>
      </pc:sldChg>
      <pc:sldChg chg="modSp add del">
        <pc:chgData name="JOSSUE ANDRES DUTAN SALAS" userId="28428d4e-43f9-4069-a4e6-cab6ae293ac5" providerId="ADAL" clId="{35E617DE-C37A-417C-A293-9E8CC2458A29}" dt="2017-06-01T03:43:30.039" v="439" actId="2696"/>
        <pc:sldMkLst>
          <pc:docMk/>
          <pc:sldMk cId="2942350312" sldId="270"/>
        </pc:sldMkLst>
        <pc:spChg chg="mod">
          <ac:chgData name="JOSSUE ANDRES DUTAN SALAS" userId="28428d4e-43f9-4069-a4e6-cab6ae293ac5" providerId="ADAL" clId="{35E617DE-C37A-417C-A293-9E8CC2458A29}" dt="2017-06-01T03:40:38.216" v="427" actId="20577"/>
          <ac:spMkLst>
            <pc:docMk/>
            <pc:sldMk cId="2942350312" sldId="270"/>
            <ac:spMk id="2" creationId="{7ED5FC53-EF13-4E30-B752-3A4691B818C1}"/>
          </ac:spMkLst>
        </pc:spChg>
      </pc:sldChg>
      <pc:sldChg chg="modSp add">
        <pc:chgData name="JOSSUE ANDRES DUTAN SALAS" userId="28428d4e-43f9-4069-a4e6-cab6ae293ac5" providerId="ADAL" clId="{35E617DE-C37A-417C-A293-9E8CC2458A29}" dt="2017-06-09T02:44:41.047" v="1121" actId="11"/>
        <pc:sldMkLst>
          <pc:docMk/>
          <pc:sldMk cId="791640024" sldId="271"/>
        </pc:sldMkLst>
        <pc:spChg chg="mod">
          <ac:chgData name="JOSSUE ANDRES DUTAN SALAS" userId="28428d4e-43f9-4069-a4e6-cab6ae293ac5" providerId="ADAL" clId="{35E617DE-C37A-417C-A293-9E8CC2458A29}" dt="2017-06-01T03:43:23.739" v="437" actId="20577"/>
          <ac:spMkLst>
            <pc:docMk/>
            <pc:sldMk cId="791640024" sldId="271"/>
            <ac:spMk id="2" creationId="{FCD7F36A-C37F-462F-8011-7555FCC26B83}"/>
          </ac:spMkLst>
        </pc:spChg>
        <pc:spChg chg="mod">
          <ac:chgData name="JOSSUE ANDRES DUTAN SALAS" userId="28428d4e-43f9-4069-a4e6-cab6ae293ac5" providerId="ADAL" clId="{35E617DE-C37A-417C-A293-9E8CC2458A29}" dt="2017-06-09T02:44:41.047" v="1121" actId="11"/>
          <ac:spMkLst>
            <pc:docMk/>
            <pc:sldMk cId="791640024" sldId="271"/>
            <ac:spMk id="3" creationId="{71C72D90-57A9-460C-9D91-AB3CC39BA4B0}"/>
          </ac:spMkLst>
        </pc:spChg>
      </pc:sldChg>
      <pc:sldChg chg="modSp add">
        <pc:chgData name="JOSSUE ANDRES DUTAN SALAS" userId="28428d4e-43f9-4069-a4e6-cab6ae293ac5" providerId="ADAL" clId="{35E617DE-C37A-417C-A293-9E8CC2458A29}" dt="2017-06-01T03:43:57.773" v="451" actId="11"/>
        <pc:sldMkLst>
          <pc:docMk/>
          <pc:sldMk cId="3277334873" sldId="272"/>
        </pc:sldMkLst>
        <pc:spChg chg="mod">
          <ac:chgData name="JOSSUE ANDRES DUTAN SALAS" userId="28428d4e-43f9-4069-a4e6-cab6ae293ac5" providerId="ADAL" clId="{35E617DE-C37A-417C-A293-9E8CC2458A29}" dt="2017-06-01T03:43:57.773" v="451" actId="11"/>
          <ac:spMkLst>
            <pc:docMk/>
            <pc:sldMk cId="3277334873" sldId="272"/>
            <ac:spMk id="3" creationId="{71C72D90-57A9-460C-9D91-AB3CC39BA4B0}"/>
          </ac:spMkLst>
        </pc:spChg>
      </pc:sldChg>
      <pc:sldChg chg="modSp add">
        <pc:chgData name="JOSSUE ANDRES DUTAN SALAS" userId="28428d4e-43f9-4069-a4e6-cab6ae293ac5" providerId="ADAL" clId="{35E617DE-C37A-417C-A293-9E8CC2458A29}" dt="2017-06-01T03:44:10.498" v="455" actId="11"/>
        <pc:sldMkLst>
          <pc:docMk/>
          <pc:sldMk cId="2534019216" sldId="273"/>
        </pc:sldMkLst>
        <pc:spChg chg="mod">
          <ac:chgData name="JOSSUE ANDRES DUTAN SALAS" userId="28428d4e-43f9-4069-a4e6-cab6ae293ac5" providerId="ADAL" clId="{35E617DE-C37A-417C-A293-9E8CC2458A29}" dt="2017-06-01T03:44:10.498" v="455" actId="11"/>
          <ac:spMkLst>
            <pc:docMk/>
            <pc:sldMk cId="2534019216" sldId="273"/>
            <ac:spMk id="3" creationId="{71C72D90-57A9-460C-9D91-AB3CC39BA4B0}"/>
          </ac:spMkLst>
        </pc:spChg>
      </pc:sldChg>
      <pc:sldChg chg="modSp add">
        <pc:chgData name="JOSSUE ANDRES DUTAN SALAS" userId="28428d4e-43f9-4069-a4e6-cab6ae293ac5" providerId="ADAL" clId="{35E617DE-C37A-417C-A293-9E8CC2458A29}" dt="2017-06-09T02:44:55.191" v="1122" actId="11"/>
        <pc:sldMkLst>
          <pc:docMk/>
          <pc:sldMk cId="211022140" sldId="274"/>
        </pc:sldMkLst>
        <pc:spChg chg="mod">
          <ac:chgData name="JOSSUE ANDRES DUTAN SALAS" userId="28428d4e-43f9-4069-a4e6-cab6ae293ac5" providerId="ADAL" clId="{35E617DE-C37A-417C-A293-9E8CC2458A29}" dt="2017-06-09T02:44:55.191" v="1122" actId="11"/>
          <ac:spMkLst>
            <pc:docMk/>
            <pc:sldMk cId="211022140" sldId="274"/>
            <ac:spMk id="3" creationId="{71C72D90-57A9-460C-9D91-AB3CC39BA4B0}"/>
          </ac:spMkLst>
        </pc:spChg>
      </pc:sldChg>
      <pc:sldChg chg="modSp">
        <pc:chgData name="JOSSUE ANDRES DUTAN SALAS" userId="28428d4e-43f9-4069-a4e6-cab6ae293ac5" providerId="ADAL" clId="{35E617DE-C37A-417C-A293-9E8CC2458A29}" dt="2017-06-09T02:45:19.172" v="1126" actId="11"/>
        <pc:sldMkLst>
          <pc:docMk/>
          <pc:sldMk cId="4273823203" sldId="275"/>
        </pc:sldMkLst>
        <pc:spChg chg="mod">
          <ac:chgData name="JOSSUE ANDRES DUTAN SALAS" userId="28428d4e-43f9-4069-a4e6-cab6ae293ac5" providerId="ADAL" clId="{35E617DE-C37A-417C-A293-9E8CC2458A29}" dt="2017-06-09T02:45:19.172" v="1126" actId="11"/>
          <ac:spMkLst>
            <pc:docMk/>
            <pc:sldMk cId="4273823203" sldId="275"/>
            <ac:spMk id="3" creationId="{71C72D90-57A9-460C-9D91-AB3CC39BA4B0}"/>
          </ac:spMkLst>
        </pc:spChg>
      </pc:sldChg>
      <pc:sldChg chg="modSp">
        <pc:chgData name="JOSSUE ANDRES DUTAN SALAS" userId="28428d4e-43f9-4069-a4e6-cab6ae293ac5" providerId="ADAL" clId="{35E617DE-C37A-417C-A293-9E8CC2458A29}" dt="2017-06-09T02:45:08.942" v="1124" actId="11"/>
        <pc:sldMkLst>
          <pc:docMk/>
          <pc:sldMk cId="1277995006" sldId="276"/>
        </pc:sldMkLst>
        <pc:spChg chg="mod">
          <ac:chgData name="JOSSUE ANDRES DUTAN SALAS" userId="28428d4e-43f9-4069-a4e6-cab6ae293ac5" providerId="ADAL" clId="{35E617DE-C37A-417C-A293-9E8CC2458A29}" dt="2017-06-09T02:45:08.942" v="1124" actId="11"/>
          <ac:spMkLst>
            <pc:docMk/>
            <pc:sldMk cId="1277995006" sldId="276"/>
            <ac:spMk id="3" creationId="{71C72D90-57A9-460C-9D91-AB3CC39BA4B0}"/>
          </ac:spMkLst>
        </pc:spChg>
      </pc:sldChg>
      <pc:sldChg chg="modSp">
        <pc:chgData name="JOSSUE ANDRES DUTAN SALAS" userId="28428d4e-43f9-4069-a4e6-cab6ae293ac5" providerId="ADAL" clId="{35E617DE-C37A-417C-A293-9E8CC2458A29}" dt="2017-06-09T02:45:00.855" v="1123" actId="11"/>
        <pc:sldMkLst>
          <pc:docMk/>
          <pc:sldMk cId="487077062" sldId="277"/>
        </pc:sldMkLst>
        <pc:spChg chg="mod">
          <ac:chgData name="JOSSUE ANDRES DUTAN SALAS" userId="28428d4e-43f9-4069-a4e6-cab6ae293ac5" providerId="ADAL" clId="{35E617DE-C37A-417C-A293-9E8CC2458A29}" dt="2017-06-09T02:45:00.855" v="1123" actId="11"/>
          <ac:spMkLst>
            <pc:docMk/>
            <pc:sldMk cId="487077062" sldId="277"/>
            <ac:spMk id="3" creationId="{71C72D90-57A9-460C-9D91-AB3CC39BA4B0}"/>
          </ac:spMkLst>
        </pc:spChg>
      </pc:sldChg>
      <pc:sldChg chg="modSp">
        <pc:chgData name="JOSSUE ANDRES DUTAN SALAS" userId="28428d4e-43f9-4069-a4e6-cab6ae293ac5" providerId="ADAL" clId="{35E617DE-C37A-417C-A293-9E8CC2458A29}" dt="2017-06-09T02:45:14.086" v="1125" actId="11"/>
        <pc:sldMkLst>
          <pc:docMk/>
          <pc:sldMk cId="1015655528" sldId="278"/>
        </pc:sldMkLst>
        <pc:spChg chg="mod">
          <ac:chgData name="JOSSUE ANDRES DUTAN SALAS" userId="28428d4e-43f9-4069-a4e6-cab6ae293ac5" providerId="ADAL" clId="{35E617DE-C37A-417C-A293-9E8CC2458A29}" dt="2017-06-09T02:45:14.086" v="1125" actId="11"/>
          <ac:spMkLst>
            <pc:docMk/>
            <pc:sldMk cId="1015655528" sldId="278"/>
            <ac:spMk id="3" creationId="{71C72D90-57A9-460C-9D91-AB3CC39BA4B0}"/>
          </ac:spMkLst>
        </pc:spChg>
      </pc:sldChg>
      <pc:sldChg chg="modSp">
        <pc:chgData name="JOSSUE ANDRES DUTAN SALAS" userId="28428d4e-43f9-4069-a4e6-cab6ae293ac5" providerId="ADAL" clId="{35E617DE-C37A-417C-A293-9E8CC2458A29}" dt="2017-06-09T02:45:33.828" v="1128" actId="11"/>
        <pc:sldMkLst>
          <pc:docMk/>
          <pc:sldMk cId="2160250662" sldId="279"/>
        </pc:sldMkLst>
        <pc:spChg chg="mod">
          <ac:chgData name="JOSSUE ANDRES DUTAN SALAS" userId="28428d4e-43f9-4069-a4e6-cab6ae293ac5" providerId="ADAL" clId="{35E617DE-C37A-417C-A293-9E8CC2458A29}" dt="2017-06-09T02:45:33.828" v="1128" actId="11"/>
          <ac:spMkLst>
            <pc:docMk/>
            <pc:sldMk cId="2160250662" sldId="279"/>
            <ac:spMk id="3" creationId="{71C72D90-57A9-460C-9D91-AB3CC39BA4B0}"/>
          </ac:spMkLst>
        </pc:spChg>
      </pc:sldChg>
      <pc:sldChg chg="modSp">
        <pc:chgData name="JOSSUE ANDRES DUTAN SALAS" userId="28428d4e-43f9-4069-a4e6-cab6ae293ac5" providerId="ADAL" clId="{35E617DE-C37A-417C-A293-9E8CC2458A29}" dt="2017-06-09T02:45:27.012" v="1127" actId="11"/>
        <pc:sldMkLst>
          <pc:docMk/>
          <pc:sldMk cId="1166638559" sldId="280"/>
        </pc:sldMkLst>
        <pc:spChg chg="mod">
          <ac:chgData name="JOSSUE ANDRES DUTAN SALAS" userId="28428d4e-43f9-4069-a4e6-cab6ae293ac5" providerId="ADAL" clId="{35E617DE-C37A-417C-A293-9E8CC2458A29}" dt="2017-06-09T02:45:27.012" v="1127" actId="11"/>
          <ac:spMkLst>
            <pc:docMk/>
            <pc:sldMk cId="1166638559" sldId="280"/>
            <ac:spMk id="3" creationId="{71C72D90-57A9-460C-9D91-AB3CC39BA4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12BD2-B439-4329-8937-F8E6D1273A22}" type="datetimeFigureOut">
              <a:rPr lang="es-ES"/>
              <a:t>03/06/2019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1812D-4E26-46D5-8060-0DFB5195298B}" type="slidenum">
              <a:rPr lang="es-ES"/>
              <a:t>‹Nº›</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C3A1812D-4E26-46D5-8060-0DFB5195298B}" type="slidenum">
              <a:rPr lang="es-ES"/>
              <a:t>1</a:t>
            </a:fld>
            <a:endParaRPr lang="es-ES"/>
          </a:p>
        </p:txBody>
      </p:sp>
    </p:spTree>
    <p:extLst>
      <p:ext uri="{BB962C8B-B14F-4D97-AF65-F5344CB8AC3E}">
        <p14:creationId xmlns:p14="http://schemas.microsoft.com/office/powerpoint/2010/main" val="59661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81993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20678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0100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55241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3547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419540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419380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653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9449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r>
              <a:rPr lang="en-US" smtClean="0"/>
              <a:t>15/12/2017</a:t>
            </a:r>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80397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r>
              <a:rPr lang="en-US" smtClean="0"/>
              <a:t>15/12/2017</a:t>
            </a:r>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98091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r>
              <a:rPr lang="en-US" smtClean="0"/>
              <a:t>15/12/2017</a:t>
            </a:r>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6762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r>
              <a:rPr lang="en-US" smtClean="0"/>
              <a:t>15/12/2017</a:t>
            </a:r>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10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15/12/2017</a:t>
            </a:r>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67978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r>
              <a:rPr lang="en-US" smtClean="0"/>
              <a:t>15/12/2017</a:t>
            </a:r>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65932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r>
              <a:rPr lang="en-US" smtClean="0"/>
              <a:t>15/12/2017</a:t>
            </a:r>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61367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15/12/2017</a:t>
            </a:r>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407024705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5926" y="2139170"/>
            <a:ext cx="9144000" cy="1272770"/>
          </a:xfrm>
        </p:spPr>
        <p:txBody>
          <a:bodyPr/>
          <a:lstStyle/>
          <a:p>
            <a:pPr algn="ctr"/>
            <a:r>
              <a:rPr lang="es-EC" sz="4800" dirty="0" smtClean="0"/>
              <a:t>8-PUZZLE</a:t>
            </a:r>
            <a:endParaRPr lang="es-ES" sz="4800" dirty="0"/>
          </a:p>
        </p:txBody>
      </p:sp>
      <p:sp>
        <p:nvSpPr>
          <p:cNvPr id="3" name="Subtítulo 2"/>
          <p:cNvSpPr>
            <a:spLocks noGrp="1"/>
          </p:cNvSpPr>
          <p:nvPr>
            <p:ph type="subTitle" idx="1"/>
          </p:nvPr>
        </p:nvSpPr>
        <p:spPr>
          <a:xfrm>
            <a:off x="675926" y="3542726"/>
            <a:ext cx="8621485" cy="2478298"/>
          </a:xfrm>
        </p:spPr>
        <p:txBody>
          <a:bodyPr>
            <a:normAutofit/>
          </a:bodyPr>
          <a:lstStyle/>
          <a:p>
            <a:r>
              <a:rPr lang="es-ES" sz="2400" b="1" dirty="0" smtClean="0">
                <a:solidFill>
                  <a:schemeClr val="tx2">
                    <a:lumMod val="75000"/>
                  </a:schemeClr>
                </a:solidFill>
              </a:rPr>
              <a:t>Borja Grace</a:t>
            </a:r>
            <a:endParaRPr lang="es-ES" sz="2400" b="1" dirty="0" smtClean="0">
              <a:solidFill>
                <a:schemeClr val="tx2">
                  <a:lumMod val="75000"/>
                </a:schemeClr>
              </a:solidFill>
            </a:endParaRPr>
          </a:p>
          <a:p>
            <a:r>
              <a:rPr lang="es-ES" sz="2400" b="1" dirty="0" smtClean="0">
                <a:solidFill>
                  <a:schemeClr val="tx2">
                    <a:lumMod val="75000"/>
                  </a:schemeClr>
                </a:solidFill>
              </a:rPr>
              <a:t>Cevallos Francisco</a:t>
            </a:r>
            <a:endParaRPr lang="es-ES" sz="2400" b="1" dirty="0" smtClean="0">
              <a:solidFill>
                <a:schemeClr val="tx2">
                  <a:lumMod val="75000"/>
                </a:schemeClr>
              </a:solidFill>
            </a:endParaRPr>
          </a:p>
          <a:p>
            <a:r>
              <a:rPr lang="es-ES" sz="2400" b="1" dirty="0" err="1" smtClean="0">
                <a:solidFill>
                  <a:schemeClr val="tx2">
                    <a:lumMod val="75000"/>
                  </a:schemeClr>
                </a:solidFill>
              </a:rPr>
              <a:t>Inchiglema</a:t>
            </a:r>
            <a:r>
              <a:rPr lang="es-ES" sz="2400" b="1" dirty="0" smtClean="0">
                <a:solidFill>
                  <a:schemeClr val="tx2">
                    <a:lumMod val="75000"/>
                  </a:schemeClr>
                </a:solidFill>
              </a:rPr>
              <a:t> Nicolás</a:t>
            </a:r>
          </a:p>
          <a:p>
            <a:r>
              <a:rPr lang="es-ES" sz="2400" b="1" dirty="0" smtClean="0">
                <a:solidFill>
                  <a:schemeClr val="tx2">
                    <a:lumMod val="75000"/>
                  </a:schemeClr>
                </a:solidFill>
              </a:rPr>
              <a:t>Parra Jonathan</a:t>
            </a:r>
            <a:endParaRPr lang="es-ES" sz="2400" b="1" dirty="0">
              <a:solidFill>
                <a:schemeClr val="tx2">
                  <a:lumMod val="75000"/>
                </a:schemeClr>
              </a:solidFill>
            </a:endParaRPr>
          </a:p>
          <a:p>
            <a:endParaRPr lang="es-ES" sz="2000" dirty="0">
              <a:solidFill>
                <a:schemeClr val="tx2">
                  <a:lumMod val="75000"/>
                </a:schemeClr>
              </a:solidFill>
            </a:endParaRPr>
          </a:p>
        </p:txBody>
      </p:sp>
      <p:sp>
        <p:nvSpPr>
          <p:cNvPr id="4" name="Rectangle 2">
            <a:extLst>
              <a:ext uri="{FF2B5EF4-FFF2-40B4-BE49-F238E27FC236}">
                <a16:creationId xmlns:a16="http://schemas.microsoft.com/office/drawing/2014/main" id="{6ECE8BAA-963A-40A9-B3F5-F3628EB4A650}"/>
              </a:ext>
            </a:extLst>
          </p:cNvPr>
          <p:cNvSpPr>
            <a:spLocks noChangeArrowheads="1"/>
          </p:cNvSpPr>
          <p:nvPr/>
        </p:nvSpPr>
        <p:spPr bwMode="auto">
          <a:xfrm>
            <a:off x="3067607" y="590908"/>
            <a:ext cx="665678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a:ln>
                  <a:noFill/>
                </a:ln>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ESCUELA POLITÉCNICA NACIONAL</a:t>
            </a:r>
            <a:r>
              <a:rPr kumimoji="0" lang="es-ES" altLang="es-ES" sz="2000" b="0" i="0" u="none" strike="noStrike" cap="none" normalizeH="0" baseline="0" dirty="0">
                <a:ln>
                  <a:noFill/>
                </a:ln>
                <a:solidFill>
                  <a:schemeClr val="tx1">
                    <a:lumMod val="75000"/>
                    <a:lumOff val="25000"/>
                  </a:schemeClr>
                </a:solidFill>
                <a:effectLst/>
                <a:latin typeface="+mj-lt"/>
                <a:ea typeface="Calibri" panose="020F0502020204030204" pitchFamily="34" charset="0"/>
                <a:cs typeface="Times New Roman" panose="02020603050405020304" pitchFamily="18" charset="0"/>
              </a:rPr>
              <a:t> </a:t>
            </a:r>
            <a:endParaRPr kumimoji="0" lang="es-ES" altLang="es-ES" sz="2000" b="0" i="0" u="none" strike="noStrike" cap="none" normalizeH="0" baseline="0" dirty="0">
              <a:ln>
                <a:noFill/>
              </a:ln>
              <a:solidFill>
                <a:schemeClr val="tx1">
                  <a:lumMod val="75000"/>
                  <a:lumOff val="25000"/>
                </a:schemeClr>
              </a:solidFill>
              <a:effectLst/>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S" altLang="es-ES" sz="2000" b="1" i="0" u="none" strike="noStrike" cap="none" normalizeH="0" baseline="0" dirty="0">
                <a:ln>
                  <a:noFill/>
                </a:ln>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FACULTAD DE INGENIERÍA EN </a:t>
            </a:r>
            <a:r>
              <a:rPr kumimoji="0" lang="es-ES" altLang="es-ES" sz="2000" b="1" i="0" u="none" strike="noStrike" cap="none" normalizeH="0" baseline="0" dirty="0" smtClean="0">
                <a:ln>
                  <a:noFill/>
                </a:ln>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SISTEMAS</a:t>
            </a:r>
          </a:p>
          <a:p>
            <a:pPr marL="0" marR="0" lvl="0" indent="0" defTabSz="914400" rtl="0" eaLnBrk="0" fontAlgn="base" latinLnBrk="0" hangingPunct="0">
              <a:lnSpc>
                <a:spcPct val="100000"/>
              </a:lnSpc>
              <a:spcBef>
                <a:spcPct val="0"/>
              </a:spcBef>
              <a:spcAft>
                <a:spcPct val="0"/>
              </a:spcAft>
              <a:buClrTx/>
              <a:buSzTx/>
              <a:buFontTx/>
              <a:buNone/>
              <a:tabLst/>
            </a:pPr>
            <a:endParaRPr kumimoji="0" lang="es-ES" altLang="es-ES" sz="2000" b="1" i="0" u="none" strike="noStrike" cap="none" normalizeH="0" baseline="0" dirty="0">
              <a:ln>
                <a:noFill/>
              </a:ln>
              <a:solidFill>
                <a:schemeClr val="tx1">
                  <a:lumMod val="75000"/>
                  <a:lumOff val="25000"/>
                </a:schemeClr>
              </a:solidFill>
              <a:effectLst/>
              <a:latin typeface="+mj-lt"/>
              <a:ea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s-US" altLang="es-ES" sz="2000" b="1" dirty="0" smtClean="0">
                <a:solidFill>
                  <a:schemeClr val="tx1">
                    <a:lumMod val="75000"/>
                    <a:lumOff val="25000"/>
                  </a:schemeClr>
                </a:solidFill>
                <a:latin typeface="+mj-lt"/>
              </a:rPr>
              <a:t>Inteligencia Artificial</a:t>
            </a:r>
            <a:endParaRPr kumimoji="0" lang="es-ES" altLang="es-ES" sz="2000" b="0" i="0" u="none" strike="noStrike" cap="none" normalizeH="0" baseline="0" dirty="0">
              <a:ln>
                <a:noFill/>
              </a:ln>
              <a:solidFill>
                <a:schemeClr val="tx1">
                  <a:lumMod val="75000"/>
                  <a:lumOff val="25000"/>
                </a:schemeClr>
              </a:solidFill>
              <a:effectLst/>
              <a:latin typeface="+mj-lt"/>
            </a:endParaRPr>
          </a:p>
        </p:txBody>
      </p:sp>
      <p:pic>
        <p:nvPicPr>
          <p:cNvPr id="5" name="image01.png">
            <a:extLst>
              <a:ext uri="{FF2B5EF4-FFF2-40B4-BE49-F238E27FC236}">
                <a16:creationId xmlns:a16="http://schemas.microsoft.com/office/drawing/2014/main" id="{CDBFFAE0-823A-4B34-99C0-FFC00AF28117}"/>
              </a:ext>
            </a:extLst>
          </p:cNvPr>
          <p:cNvPicPr/>
          <p:nvPr/>
        </p:nvPicPr>
        <p:blipFill>
          <a:blip r:embed="rId3"/>
          <a:srcRect/>
          <a:stretch>
            <a:fillRect/>
          </a:stretch>
        </p:blipFill>
        <p:spPr>
          <a:xfrm>
            <a:off x="1210100" y="469576"/>
            <a:ext cx="1639143" cy="1538808"/>
          </a:xfrm>
          <a:prstGeom prst="rect">
            <a:avLst/>
          </a:prstGeom>
          <a:ln/>
        </p:spPr>
      </p:pic>
      <p:sp>
        <p:nvSpPr>
          <p:cNvPr id="6" name="Marcador de fecha 5"/>
          <p:cNvSpPr>
            <a:spLocks noGrp="1"/>
          </p:cNvSpPr>
          <p:nvPr>
            <p:ph type="dt" sz="half" idx="10"/>
          </p:nvPr>
        </p:nvSpPr>
        <p:spPr/>
        <p:txBody>
          <a:bodyPr/>
          <a:lstStyle/>
          <a:p>
            <a:r>
              <a:rPr lang="en-US" smtClean="0"/>
              <a:t>15/12/2017</a:t>
            </a:r>
            <a:endParaRPr lang="es-ES"/>
          </a:p>
        </p:txBody>
      </p:sp>
      <p:sp>
        <p:nvSpPr>
          <p:cNvPr id="8" name="Marcador de número de diapositiva 7"/>
          <p:cNvSpPr>
            <a:spLocks noGrp="1"/>
          </p:cNvSpPr>
          <p:nvPr>
            <p:ph type="sldNum" sz="quarter" idx="12"/>
          </p:nvPr>
        </p:nvSpPr>
        <p:spPr/>
        <p:txBody>
          <a:bodyPr/>
          <a:lstStyle/>
          <a:p>
            <a:fld id="{0F1556C4-DFC3-4611-A7CC-780699185E26}" type="slidenum">
              <a:rPr lang="es-ES" smtClean="0"/>
              <a:t>1</a:t>
            </a:fld>
            <a:endParaRPr lang="es-ES"/>
          </a:p>
        </p:txBody>
      </p:sp>
      <p:pic>
        <p:nvPicPr>
          <p:cNvPr id="2052" name="Picture 4" descr="Resultado de imagen para problemas"/>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89" b="97111" l="1111" r="90000">
                        <a14:foregroundMark x1="34222" y1="73333" x2="41111" y2="71778"/>
                      </a14:backgroundRemoval>
                    </a14:imgEffect>
                  </a14:imgLayer>
                </a14:imgProps>
              </a:ext>
              <a:ext uri="{28A0092B-C50C-407E-A947-70E740481C1C}">
                <a14:useLocalDpi xmlns:a14="http://schemas.microsoft.com/office/drawing/2010/main" val="0"/>
              </a:ext>
            </a:extLst>
          </a:blip>
          <a:srcRect/>
          <a:stretch>
            <a:fillRect/>
          </a:stretch>
        </p:blipFill>
        <p:spPr bwMode="auto">
          <a:xfrm>
            <a:off x="304801" y="4489382"/>
            <a:ext cx="2836154" cy="23686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3.bp.blogspot.com/_IOiKQLPcA3s/SfHnozeIYMI/AAAAAAAAD_s/XD4hyLhZNqw/s320/8_puzzl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7502" y="3950667"/>
            <a:ext cx="2009775"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107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76800" y="609600"/>
            <a:ext cx="2328333" cy="750277"/>
          </a:xfrm>
        </p:spPr>
        <p:txBody>
          <a:bodyPr>
            <a:noAutofit/>
          </a:bodyPr>
          <a:lstStyle/>
          <a:p>
            <a:r>
              <a:rPr lang="es-ES" sz="4400" dirty="0" smtClean="0"/>
              <a:t>Clases</a:t>
            </a:r>
            <a:endParaRPr lang="es-ES" sz="4400" dirty="0"/>
          </a:p>
        </p:txBody>
      </p:sp>
      <p:sp>
        <p:nvSpPr>
          <p:cNvPr id="3" name="Marcador de fecha 2"/>
          <p:cNvSpPr>
            <a:spLocks noGrp="1"/>
          </p:cNvSpPr>
          <p:nvPr>
            <p:ph type="dt" sz="half" idx="10"/>
          </p:nvPr>
        </p:nvSpPr>
        <p:spPr/>
        <p:txBody>
          <a:bodyPr/>
          <a:lstStyle/>
          <a:p>
            <a:r>
              <a:rPr lang="en-US" smtClean="0"/>
              <a:t>15/12/2017</a:t>
            </a:r>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10</a:t>
            </a:fld>
            <a:endParaRPr lang="es-ES"/>
          </a:p>
        </p:txBody>
      </p:sp>
      <p:sp>
        <p:nvSpPr>
          <p:cNvPr id="6" name="Rectángulo 5"/>
          <p:cNvSpPr/>
          <p:nvPr/>
        </p:nvSpPr>
        <p:spPr>
          <a:xfrm>
            <a:off x="1275990" y="1359876"/>
            <a:ext cx="2944318" cy="523220"/>
          </a:xfrm>
          <a:prstGeom prst="rect">
            <a:avLst/>
          </a:prstGeom>
        </p:spPr>
        <p:txBody>
          <a:bodyPr wrap="square">
            <a:spAutoFit/>
          </a:bodyPr>
          <a:lstStyle/>
          <a:p>
            <a:r>
              <a:rPr lang="es-ES" sz="2800" dirty="0" smtClean="0"/>
              <a:t>Clase mover()</a:t>
            </a:r>
            <a:endParaRPr lang="es-ES" sz="2800" dirty="0"/>
          </a:p>
        </p:txBody>
      </p:sp>
      <p:pic>
        <p:nvPicPr>
          <p:cNvPr id="7" name="Imagen 6"/>
          <p:cNvPicPr>
            <a:picLocks noChangeAspect="1"/>
          </p:cNvPicPr>
          <p:nvPr/>
        </p:nvPicPr>
        <p:blipFill>
          <a:blip r:embed="rId2"/>
          <a:stretch>
            <a:fillRect/>
          </a:stretch>
        </p:blipFill>
        <p:spPr>
          <a:xfrm>
            <a:off x="824355" y="1899574"/>
            <a:ext cx="5019675" cy="4324350"/>
          </a:xfrm>
          <a:prstGeom prst="rect">
            <a:avLst/>
          </a:prstGeom>
        </p:spPr>
      </p:pic>
      <p:sp>
        <p:nvSpPr>
          <p:cNvPr id="8" name="Rectángulo 7"/>
          <p:cNvSpPr/>
          <p:nvPr/>
        </p:nvSpPr>
        <p:spPr>
          <a:xfrm>
            <a:off x="7455876" y="1973802"/>
            <a:ext cx="2082621" cy="523220"/>
          </a:xfrm>
          <a:prstGeom prst="rect">
            <a:avLst/>
          </a:prstGeom>
        </p:spPr>
        <p:txBody>
          <a:bodyPr wrap="none">
            <a:spAutoFit/>
          </a:bodyPr>
          <a:lstStyle/>
          <a:p>
            <a:r>
              <a:rPr lang="es-ES" sz="2800" dirty="0"/>
              <a:t>Clase </a:t>
            </a:r>
            <a:r>
              <a:rPr lang="es-ES" sz="2800" dirty="0" err="1" smtClean="0"/>
              <a:t>user</a:t>
            </a:r>
            <a:r>
              <a:rPr lang="es-ES" sz="2800" dirty="0" smtClean="0"/>
              <a:t>()</a:t>
            </a:r>
            <a:endParaRPr lang="es-ES" sz="2800" dirty="0"/>
          </a:p>
        </p:txBody>
      </p:sp>
      <p:pic>
        <p:nvPicPr>
          <p:cNvPr id="9" name="Imagen 8"/>
          <p:cNvPicPr>
            <a:picLocks noChangeAspect="1"/>
          </p:cNvPicPr>
          <p:nvPr/>
        </p:nvPicPr>
        <p:blipFill>
          <a:blip r:embed="rId3"/>
          <a:stretch>
            <a:fillRect/>
          </a:stretch>
        </p:blipFill>
        <p:spPr>
          <a:xfrm>
            <a:off x="6147522" y="2767169"/>
            <a:ext cx="4924425" cy="1866900"/>
          </a:xfrm>
          <a:prstGeom prst="rect">
            <a:avLst/>
          </a:prstGeom>
        </p:spPr>
      </p:pic>
    </p:spTree>
    <p:extLst>
      <p:ext uri="{BB962C8B-B14F-4D97-AF65-F5344CB8AC3E}">
        <p14:creationId xmlns:p14="http://schemas.microsoft.com/office/powerpoint/2010/main" val="262740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76800" y="609600"/>
            <a:ext cx="2328333" cy="750277"/>
          </a:xfrm>
        </p:spPr>
        <p:txBody>
          <a:bodyPr>
            <a:noAutofit/>
          </a:bodyPr>
          <a:lstStyle/>
          <a:p>
            <a:r>
              <a:rPr lang="es-ES" sz="4400" dirty="0" smtClean="0"/>
              <a:t>Clases</a:t>
            </a:r>
            <a:endParaRPr lang="es-ES" sz="4400" dirty="0"/>
          </a:p>
        </p:txBody>
      </p:sp>
      <p:sp>
        <p:nvSpPr>
          <p:cNvPr id="3" name="Marcador de fecha 2"/>
          <p:cNvSpPr>
            <a:spLocks noGrp="1"/>
          </p:cNvSpPr>
          <p:nvPr>
            <p:ph type="dt" sz="half" idx="10"/>
          </p:nvPr>
        </p:nvSpPr>
        <p:spPr/>
        <p:txBody>
          <a:bodyPr/>
          <a:lstStyle/>
          <a:p>
            <a:r>
              <a:rPr lang="en-US" smtClean="0"/>
              <a:t>15/12/2017</a:t>
            </a:r>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11</a:t>
            </a:fld>
            <a:endParaRPr lang="es-ES"/>
          </a:p>
        </p:txBody>
      </p:sp>
      <p:sp>
        <p:nvSpPr>
          <p:cNvPr id="6" name="Rectángulo 5"/>
          <p:cNvSpPr/>
          <p:nvPr/>
        </p:nvSpPr>
        <p:spPr>
          <a:xfrm>
            <a:off x="1275990" y="1359876"/>
            <a:ext cx="2944318" cy="523220"/>
          </a:xfrm>
          <a:prstGeom prst="rect">
            <a:avLst/>
          </a:prstGeom>
        </p:spPr>
        <p:txBody>
          <a:bodyPr wrap="square">
            <a:spAutoFit/>
          </a:bodyPr>
          <a:lstStyle/>
          <a:p>
            <a:r>
              <a:rPr lang="es-ES" sz="2800" dirty="0" smtClean="0"/>
              <a:t>Clase Nodo BNI()</a:t>
            </a:r>
            <a:endParaRPr lang="es-ES" sz="2800" dirty="0"/>
          </a:p>
        </p:txBody>
      </p:sp>
      <p:pic>
        <p:nvPicPr>
          <p:cNvPr id="7" name="Imagen 6"/>
          <p:cNvPicPr>
            <a:picLocks noChangeAspect="1"/>
          </p:cNvPicPr>
          <p:nvPr/>
        </p:nvPicPr>
        <p:blipFill>
          <a:blip r:embed="rId2"/>
          <a:stretch>
            <a:fillRect/>
          </a:stretch>
        </p:blipFill>
        <p:spPr>
          <a:xfrm>
            <a:off x="3230074" y="2090372"/>
            <a:ext cx="5059190" cy="3663110"/>
          </a:xfrm>
          <a:prstGeom prst="rect">
            <a:avLst/>
          </a:prstGeom>
        </p:spPr>
      </p:pic>
    </p:spTree>
    <p:extLst>
      <p:ext uri="{BB962C8B-B14F-4D97-AF65-F5344CB8AC3E}">
        <p14:creationId xmlns:p14="http://schemas.microsoft.com/office/powerpoint/2010/main" val="165336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7034" y="272591"/>
            <a:ext cx="8596668" cy="1320800"/>
          </a:xfrm>
        </p:spPr>
        <p:txBody>
          <a:bodyPr/>
          <a:lstStyle/>
          <a:p>
            <a:pPr algn="ctr"/>
            <a:r>
              <a:rPr lang="es-EC" b="1" dirty="0" smtClean="0"/>
              <a:t>Resultados</a:t>
            </a:r>
            <a:endParaRPr lang="en-US" b="1" dirty="0"/>
          </a:p>
        </p:txBody>
      </p:sp>
      <p:sp>
        <p:nvSpPr>
          <p:cNvPr id="5" name="Marcador de fecha 4"/>
          <p:cNvSpPr>
            <a:spLocks noGrp="1"/>
          </p:cNvSpPr>
          <p:nvPr>
            <p:ph type="dt" sz="half" idx="10"/>
          </p:nvPr>
        </p:nvSpPr>
        <p:spPr/>
        <p:txBody>
          <a:bodyPr/>
          <a:lstStyle/>
          <a:p>
            <a:r>
              <a:rPr lang="en-US" smtClean="0"/>
              <a:t>15/12/2017</a:t>
            </a:r>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12</a:t>
            </a:fld>
            <a:endParaRPr lang="es-ES"/>
          </a:p>
        </p:txBody>
      </p:sp>
      <p:pic>
        <p:nvPicPr>
          <p:cNvPr id="7" name="Imagen 6"/>
          <p:cNvPicPr>
            <a:picLocks noChangeAspect="1"/>
          </p:cNvPicPr>
          <p:nvPr/>
        </p:nvPicPr>
        <p:blipFill>
          <a:blip r:embed="rId2"/>
          <a:stretch>
            <a:fillRect/>
          </a:stretch>
        </p:blipFill>
        <p:spPr>
          <a:xfrm>
            <a:off x="1887414" y="932991"/>
            <a:ext cx="7718557" cy="5473496"/>
          </a:xfrm>
          <a:prstGeom prst="rect">
            <a:avLst/>
          </a:prstGeom>
        </p:spPr>
      </p:pic>
    </p:spTree>
    <p:extLst>
      <p:ext uri="{BB962C8B-B14F-4D97-AF65-F5344CB8AC3E}">
        <p14:creationId xmlns:p14="http://schemas.microsoft.com/office/powerpoint/2010/main" val="118057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smtClean="0"/>
              <a:t>Conclusiones</a:t>
            </a:r>
            <a:endParaRPr lang="en-US" dirty="0"/>
          </a:p>
        </p:txBody>
      </p:sp>
      <p:sp>
        <p:nvSpPr>
          <p:cNvPr id="3" name="Marcador de contenido 2"/>
          <p:cNvSpPr>
            <a:spLocks noGrp="1"/>
          </p:cNvSpPr>
          <p:nvPr>
            <p:ph idx="1"/>
          </p:nvPr>
        </p:nvSpPr>
        <p:spPr>
          <a:xfrm>
            <a:off x="677334" y="1336431"/>
            <a:ext cx="8596668" cy="5087815"/>
          </a:xfrm>
        </p:spPr>
        <p:txBody>
          <a:bodyPr>
            <a:normAutofit lnSpcReduction="10000"/>
          </a:bodyPr>
          <a:lstStyle/>
          <a:p>
            <a:pPr algn="just"/>
            <a:r>
              <a:rPr lang="es-EC" sz="2800" dirty="0"/>
              <a:t>Las estrategias de búsqueda no informada se utilizan cuando no se conoce el problema, más que solo su estado inicial y su estado objetivo, estas estrategias sirven para encontrar una solución a un problema</a:t>
            </a:r>
            <a:r>
              <a:rPr lang="es-EC" sz="2800" dirty="0" smtClean="0"/>
              <a:t>.</a:t>
            </a:r>
          </a:p>
          <a:p>
            <a:pPr marL="0" indent="0" algn="just">
              <a:buNone/>
            </a:pPr>
            <a:endParaRPr lang="es-ES" sz="4400" dirty="0"/>
          </a:p>
          <a:p>
            <a:r>
              <a:rPr lang="es-EC" sz="2800" dirty="0"/>
              <a:t>Las búsquedas no informada no dan al agente información adicional sobre el problema que busca resolver, sin embargo este tipo de búsqueda puede ser útil cuando el agente no necesita estar pendiente de lo que sucede a su alrededor.</a:t>
            </a:r>
            <a:endParaRPr lang="es-ES" sz="2800" dirty="0"/>
          </a:p>
          <a:p>
            <a:pPr algn="just"/>
            <a:endParaRPr lang="en-US" dirty="0"/>
          </a:p>
        </p:txBody>
      </p:sp>
      <p:sp>
        <p:nvSpPr>
          <p:cNvPr id="4" name="Marcador de fecha 3"/>
          <p:cNvSpPr>
            <a:spLocks noGrp="1"/>
          </p:cNvSpPr>
          <p:nvPr>
            <p:ph type="dt" sz="half" idx="10"/>
          </p:nvPr>
        </p:nvSpPr>
        <p:spPr/>
        <p:txBody>
          <a:bodyPr/>
          <a:lstStyle/>
          <a:p>
            <a:r>
              <a:rPr lang="en-US" smtClean="0"/>
              <a:t>15/12/2017</a:t>
            </a:r>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13</a:t>
            </a:fld>
            <a:endParaRPr lang="es-ES"/>
          </a:p>
        </p:txBody>
      </p:sp>
    </p:spTree>
    <p:extLst>
      <p:ext uri="{BB962C8B-B14F-4D97-AF65-F5344CB8AC3E}">
        <p14:creationId xmlns:p14="http://schemas.microsoft.com/office/powerpoint/2010/main" val="157883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197925" y="1325361"/>
            <a:ext cx="9227429" cy="6001643"/>
          </a:xfrm>
          <a:prstGeom prst="rect">
            <a:avLst/>
          </a:prstGeom>
        </p:spPr>
        <p:txBody>
          <a:bodyPr wrap="square">
            <a:spAutoFit/>
          </a:bodyPr>
          <a:lstStyle/>
          <a:p>
            <a:pPr marL="457200" indent="-457200" algn="just">
              <a:buFont typeface="Arial" panose="020B0604020202020204" pitchFamily="34" charset="0"/>
              <a:buChar char="•"/>
            </a:pPr>
            <a:r>
              <a:rPr lang="es-ES" sz="3200" dirty="0" smtClean="0">
                <a:latin typeface="+mj-lt"/>
                <a:cs typeface="Calibri" panose="020F0502020204030204" pitchFamily="34" charset="0"/>
              </a:rPr>
              <a:t>8-Puzzle consiste en un tablero cuadrado (3x3) en el que hay situados 8 bloques cuadrados numerados. </a:t>
            </a:r>
          </a:p>
          <a:p>
            <a:pPr marL="457200" indent="-457200" algn="just">
              <a:buFont typeface="Arial" panose="020B0604020202020204" pitchFamily="34" charset="0"/>
              <a:buChar char="•"/>
            </a:pPr>
            <a:r>
              <a:rPr lang="es-ES" sz="3200" dirty="0" smtClean="0">
                <a:latin typeface="+mj-lt"/>
                <a:cs typeface="Calibri" panose="020F0502020204030204" pitchFamily="34" charset="0"/>
              </a:rPr>
              <a:t>El espacio en blanco es sustituido por el cero.</a:t>
            </a:r>
          </a:p>
          <a:p>
            <a:pPr marL="457200" indent="-457200" algn="just">
              <a:buFont typeface="Arial" panose="020B0604020202020204" pitchFamily="34" charset="0"/>
              <a:buChar char="•"/>
            </a:pPr>
            <a:r>
              <a:rPr lang="es-ES" sz="3200" dirty="0" smtClean="0">
                <a:latin typeface="+mj-lt"/>
                <a:cs typeface="Calibri" panose="020F0502020204030204" pitchFamily="34" charset="0"/>
              </a:rPr>
              <a:t>El juego consiste en transformar una posición inicial en la posición final cualquiera, mediante el desplazamiento de los bloques. </a:t>
            </a:r>
          </a:p>
          <a:p>
            <a:pPr marL="457200" indent="-457200" algn="just">
              <a:buFont typeface="Arial" panose="020B0604020202020204" pitchFamily="34" charset="0"/>
              <a:buChar char="•"/>
            </a:pPr>
            <a:r>
              <a:rPr lang="es-ES" sz="3200" dirty="0" smtClean="0">
                <a:latin typeface="+mj-lt"/>
                <a:cs typeface="Calibri" panose="020F0502020204030204" pitchFamily="34" charset="0"/>
              </a:rPr>
              <a:t>Este juego esta basado en el 15-Puzzle, inventado por Sam </a:t>
            </a:r>
            <a:r>
              <a:rPr lang="es-ES" sz="3200" dirty="0" err="1" smtClean="0">
                <a:latin typeface="+mj-lt"/>
                <a:cs typeface="Calibri" panose="020F0502020204030204" pitchFamily="34" charset="0"/>
              </a:rPr>
              <a:t>Loyd</a:t>
            </a:r>
            <a:r>
              <a:rPr lang="es-ES" sz="3200" dirty="0" smtClean="0">
                <a:latin typeface="+mj-lt"/>
                <a:cs typeface="Calibri" panose="020F0502020204030204" pitchFamily="34" charset="0"/>
              </a:rPr>
              <a:t> en 1870, uno de los más grandes creadores de acertijos que han existido.</a:t>
            </a:r>
          </a:p>
          <a:p>
            <a:pPr algn="just"/>
            <a:endParaRPr lang="es-ES" sz="3200" dirty="0">
              <a:latin typeface="+mj-lt"/>
              <a:cs typeface="Calibri" panose="020F0502020204030204" pitchFamily="34" charset="0"/>
            </a:endParaRPr>
          </a:p>
        </p:txBody>
      </p:sp>
      <p:sp>
        <p:nvSpPr>
          <p:cNvPr id="3" name="Rectángulo 2"/>
          <p:cNvSpPr/>
          <p:nvPr/>
        </p:nvSpPr>
        <p:spPr>
          <a:xfrm>
            <a:off x="2256408" y="333708"/>
            <a:ext cx="5545108" cy="646331"/>
          </a:xfrm>
          <a:prstGeom prst="rect">
            <a:avLst/>
          </a:prstGeom>
        </p:spPr>
        <p:txBody>
          <a:bodyPr wrap="none">
            <a:spAutoFit/>
          </a:bodyPr>
          <a:lstStyle/>
          <a:p>
            <a:r>
              <a:rPr lang="es-ES" sz="3600" b="1" dirty="0" smtClean="0">
                <a:latin typeface="+mj-lt"/>
                <a:cs typeface="Calibri" panose="020F0502020204030204" pitchFamily="34" charset="0"/>
              </a:rPr>
              <a:t>Enunciado del problema</a:t>
            </a:r>
            <a:endParaRPr lang="es-ES" sz="3600" dirty="0">
              <a:latin typeface="+mj-lt"/>
              <a:cs typeface="Calibri" panose="020F0502020204030204" pitchFamily="34" charset="0"/>
            </a:endParaRPr>
          </a:p>
        </p:txBody>
      </p:sp>
      <p:sp>
        <p:nvSpPr>
          <p:cNvPr id="2" name="Marcador de fecha 1"/>
          <p:cNvSpPr>
            <a:spLocks noGrp="1"/>
          </p:cNvSpPr>
          <p:nvPr>
            <p:ph type="dt" sz="half" idx="10"/>
          </p:nvPr>
        </p:nvSpPr>
        <p:spPr/>
        <p:txBody>
          <a:bodyPr/>
          <a:lstStyle/>
          <a:p>
            <a:r>
              <a:rPr lang="en-US" smtClean="0"/>
              <a:t>15/12/2017</a:t>
            </a:r>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2</a:t>
            </a:fld>
            <a:endParaRPr lang="es-ES"/>
          </a:p>
        </p:txBody>
      </p:sp>
    </p:spTree>
    <p:extLst>
      <p:ext uri="{BB962C8B-B14F-4D97-AF65-F5344CB8AC3E}">
        <p14:creationId xmlns:p14="http://schemas.microsoft.com/office/powerpoint/2010/main" val="403623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732563" y="307951"/>
            <a:ext cx="6224781" cy="646331"/>
          </a:xfrm>
          <a:prstGeom prst="rect">
            <a:avLst/>
          </a:prstGeom>
        </p:spPr>
        <p:txBody>
          <a:bodyPr wrap="none">
            <a:spAutoFit/>
          </a:bodyPr>
          <a:lstStyle/>
          <a:p>
            <a:r>
              <a:rPr lang="es-ES" sz="3600" b="1" dirty="0" smtClean="0"/>
              <a:t>Representación de </a:t>
            </a:r>
            <a:r>
              <a:rPr lang="es-ES" sz="3600" b="1" dirty="0" smtClean="0"/>
              <a:t>8-Puzzle</a:t>
            </a:r>
            <a:endParaRPr lang="es-ES" sz="3600" b="1" dirty="0"/>
          </a:p>
        </p:txBody>
      </p:sp>
      <p:sp>
        <p:nvSpPr>
          <p:cNvPr id="4" name="Marcador de fecha 3"/>
          <p:cNvSpPr>
            <a:spLocks noGrp="1"/>
          </p:cNvSpPr>
          <p:nvPr>
            <p:ph type="dt" sz="half" idx="10"/>
          </p:nvPr>
        </p:nvSpPr>
        <p:spPr/>
        <p:txBody>
          <a:bodyPr/>
          <a:lstStyle/>
          <a:p>
            <a:r>
              <a:rPr lang="en-US" smtClean="0"/>
              <a:t>15/12/2017</a:t>
            </a:r>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3</a:t>
            </a:fld>
            <a:endParaRPr lang="es-ES"/>
          </a:p>
        </p:txBody>
      </p:sp>
      <p:pic>
        <p:nvPicPr>
          <p:cNvPr id="2052" name="Picture 4" descr="Resultado de imagen para en que consiste el 8-puzz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608" y="1585912"/>
            <a:ext cx="8355054" cy="3837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00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err="1"/>
              <a:t>Implementación</a:t>
            </a:r>
            <a:r>
              <a:rPr lang="en-US" dirty="0"/>
              <a:t/>
            </a:r>
            <a:br>
              <a:rPr lang="en-US" dirty="0"/>
            </a:br>
            <a:endParaRPr lang="en-US" dirty="0"/>
          </a:p>
        </p:txBody>
      </p:sp>
      <p:sp>
        <p:nvSpPr>
          <p:cNvPr id="3" name="Marcador de contenido 2"/>
          <p:cNvSpPr>
            <a:spLocks noGrp="1"/>
          </p:cNvSpPr>
          <p:nvPr>
            <p:ph idx="1"/>
          </p:nvPr>
        </p:nvSpPr>
        <p:spPr/>
        <p:txBody>
          <a:bodyPr/>
          <a:lstStyle/>
          <a:p>
            <a:r>
              <a:rPr lang="es-ES" sz="3200" dirty="0" smtClean="0"/>
              <a:t>Búsqueda no informada</a:t>
            </a:r>
            <a:endParaRPr lang="es-ES" sz="3200" dirty="0"/>
          </a:p>
          <a:p>
            <a:r>
              <a:rPr lang="es-ES" sz="3200" dirty="0"/>
              <a:t>Búsqueda </a:t>
            </a:r>
            <a:r>
              <a:rPr lang="es-ES" sz="3200" dirty="0" smtClean="0"/>
              <a:t>primero en anchura </a:t>
            </a:r>
            <a:endParaRPr lang="es-ES" sz="3200" dirty="0"/>
          </a:p>
          <a:p>
            <a:r>
              <a:rPr lang="es-ES" sz="3200" dirty="0" smtClean="0"/>
              <a:t>Matriz inicial aleatoria</a:t>
            </a:r>
            <a:endParaRPr lang="es-ES" sz="3200" dirty="0"/>
          </a:p>
          <a:p>
            <a:r>
              <a:rPr lang="es-ES" sz="3200" dirty="0" smtClean="0"/>
              <a:t>Árboles</a:t>
            </a:r>
            <a:endParaRPr lang="es-ES" sz="3200" dirty="0"/>
          </a:p>
          <a:p>
            <a:endParaRPr lang="en-US" dirty="0"/>
          </a:p>
        </p:txBody>
      </p:sp>
      <p:sp>
        <p:nvSpPr>
          <p:cNvPr id="5" name="Marcador de fecha 4"/>
          <p:cNvSpPr>
            <a:spLocks noGrp="1"/>
          </p:cNvSpPr>
          <p:nvPr>
            <p:ph type="dt" sz="half" idx="10"/>
          </p:nvPr>
        </p:nvSpPr>
        <p:spPr/>
        <p:txBody>
          <a:bodyPr/>
          <a:lstStyle/>
          <a:p>
            <a:r>
              <a:rPr lang="en-US" smtClean="0"/>
              <a:t>15/12/2017</a:t>
            </a:r>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4</a:t>
            </a:fld>
            <a:endParaRPr lang="es-ES"/>
          </a:p>
        </p:txBody>
      </p:sp>
    </p:spTree>
    <p:extLst>
      <p:ext uri="{BB962C8B-B14F-4D97-AF65-F5344CB8AC3E}">
        <p14:creationId xmlns:p14="http://schemas.microsoft.com/office/powerpoint/2010/main" val="1924724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62554"/>
          </a:xfrm>
        </p:spPr>
        <p:txBody>
          <a:bodyPr>
            <a:normAutofit fontScale="90000"/>
          </a:bodyPr>
          <a:lstStyle/>
          <a:p>
            <a:r>
              <a:rPr lang="es-ES" dirty="0" smtClean="0"/>
              <a:t>Búsqueda primero en anchura no informada</a:t>
            </a:r>
            <a:endParaRPr lang="es-ES" dirty="0"/>
          </a:p>
        </p:txBody>
      </p:sp>
      <p:sp>
        <p:nvSpPr>
          <p:cNvPr id="3" name="Marcador de fecha 2"/>
          <p:cNvSpPr>
            <a:spLocks noGrp="1"/>
          </p:cNvSpPr>
          <p:nvPr>
            <p:ph type="dt" sz="half" idx="10"/>
          </p:nvPr>
        </p:nvSpPr>
        <p:spPr/>
        <p:txBody>
          <a:bodyPr/>
          <a:lstStyle/>
          <a:p>
            <a:r>
              <a:rPr lang="en-US" smtClean="0"/>
              <a:t>15/12/2017</a:t>
            </a:r>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5</a:t>
            </a:fld>
            <a:endParaRPr lang="es-ES"/>
          </a:p>
        </p:txBody>
      </p:sp>
      <p:sp>
        <p:nvSpPr>
          <p:cNvPr id="5" name="Rectángulo 4"/>
          <p:cNvSpPr/>
          <p:nvPr/>
        </p:nvSpPr>
        <p:spPr>
          <a:xfrm>
            <a:off x="234462" y="1477108"/>
            <a:ext cx="10503876" cy="2246769"/>
          </a:xfrm>
          <a:prstGeom prst="rect">
            <a:avLst/>
          </a:prstGeom>
        </p:spPr>
        <p:txBody>
          <a:bodyPr wrap="square">
            <a:spAutoFit/>
          </a:bodyPr>
          <a:lstStyle/>
          <a:p>
            <a:pPr marL="457200" indent="-457200">
              <a:buFont typeface="Arial" panose="020B0604020202020204" pitchFamily="34" charset="0"/>
              <a:buChar char="•"/>
            </a:pPr>
            <a:r>
              <a:rPr lang="es-EC" sz="2800" dirty="0">
                <a:latin typeface="Times New Roman" panose="02020603050405020304" pitchFamily="18" charset="0"/>
                <a:ea typeface="Times New Roman" panose="02020603050405020304" pitchFamily="18" charset="0"/>
              </a:rPr>
              <a:t>Los algoritmos de búsqueda ciega o no informada no dependen de información propia del problema a la hora de resolverlo, sino que proporcionan métodos generales para recorrer los árboles de búsqueda asociados a la representación del problema, por lo que se pueden aplicar en cualquier circunstancia.</a:t>
            </a:r>
            <a:endParaRPr lang="es-ES" sz="2800" dirty="0"/>
          </a:p>
        </p:txBody>
      </p:sp>
      <p:sp>
        <p:nvSpPr>
          <p:cNvPr id="6" name="Rectángulo 5"/>
          <p:cNvSpPr/>
          <p:nvPr/>
        </p:nvSpPr>
        <p:spPr>
          <a:xfrm>
            <a:off x="234463" y="3728831"/>
            <a:ext cx="9847384" cy="2677656"/>
          </a:xfrm>
          <a:prstGeom prst="rect">
            <a:avLst/>
          </a:prstGeom>
        </p:spPr>
        <p:txBody>
          <a:bodyPr wrap="square">
            <a:spAutoFit/>
          </a:bodyPr>
          <a:lstStyle/>
          <a:p>
            <a:pPr marL="457200" indent="-457200">
              <a:buFont typeface="Arial" panose="020B0604020202020204" pitchFamily="34" charset="0"/>
              <a:buChar char="•"/>
            </a:pPr>
            <a:r>
              <a:rPr lang="es-EC" sz="2800" dirty="0">
                <a:latin typeface="Times New Roman" panose="02020603050405020304" pitchFamily="18" charset="0"/>
                <a:ea typeface="Times New Roman" panose="02020603050405020304" pitchFamily="18" charset="0"/>
              </a:rPr>
              <a:t>La búsqueda en anchura consiste en buscar horizontalmente los nodos, es decir expandir de izquierda a derecha, todos los nodos de un nivel, para así poder pasar al siguiente nivel, es una búsqueda óptima cuando el espacio de estados no es infinito, sin embargo esta búsqueda tiene complejidad de espacio ya que se deben guardar en memoria, los nodos extendidos</a:t>
            </a:r>
            <a:endParaRPr lang="es-ES" sz="2800" dirty="0"/>
          </a:p>
        </p:txBody>
      </p:sp>
    </p:spTree>
    <p:extLst>
      <p:ext uri="{BB962C8B-B14F-4D97-AF65-F5344CB8AC3E}">
        <p14:creationId xmlns:p14="http://schemas.microsoft.com/office/powerpoint/2010/main" val="4117562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Desarrollo</a:t>
            </a:r>
            <a:endParaRPr lang="en-US" dirty="0"/>
          </a:p>
        </p:txBody>
      </p:sp>
      <p:sp>
        <p:nvSpPr>
          <p:cNvPr id="6" name="Marcador de fecha 5"/>
          <p:cNvSpPr>
            <a:spLocks noGrp="1"/>
          </p:cNvSpPr>
          <p:nvPr>
            <p:ph type="dt" sz="half" idx="10"/>
          </p:nvPr>
        </p:nvSpPr>
        <p:spPr/>
        <p:txBody>
          <a:bodyPr/>
          <a:lstStyle/>
          <a:p>
            <a:r>
              <a:rPr lang="en-US" smtClean="0"/>
              <a:t>15/12/2017</a:t>
            </a:r>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6</a:t>
            </a:fld>
            <a:endParaRPr lang="es-ES"/>
          </a:p>
        </p:txBody>
      </p:sp>
      <p:pic>
        <p:nvPicPr>
          <p:cNvPr id="11" name="Imagen 10" descr="Resultado de imagen para BÃºsqueda en ANCHURA"/>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009567" y="1930400"/>
            <a:ext cx="6107505" cy="3657600"/>
          </a:xfrm>
          <a:prstGeom prst="rect">
            <a:avLst/>
          </a:prstGeom>
          <a:noFill/>
          <a:ln>
            <a:noFill/>
          </a:ln>
        </p:spPr>
      </p:pic>
    </p:spTree>
    <p:extLst>
      <p:ext uri="{BB962C8B-B14F-4D97-AF65-F5344CB8AC3E}">
        <p14:creationId xmlns:p14="http://schemas.microsoft.com/office/powerpoint/2010/main" val="1041890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Desarrollo</a:t>
            </a:r>
            <a:endParaRPr lang="en-US" dirty="0"/>
          </a:p>
        </p:txBody>
      </p:sp>
      <p:sp>
        <p:nvSpPr>
          <p:cNvPr id="6" name="Marcador de fecha 5"/>
          <p:cNvSpPr>
            <a:spLocks noGrp="1"/>
          </p:cNvSpPr>
          <p:nvPr>
            <p:ph type="dt" sz="half" idx="10"/>
          </p:nvPr>
        </p:nvSpPr>
        <p:spPr/>
        <p:txBody>
          <a:bodyPr/>
          <a:lstStyle/>
          <a:p>
            <a:r>
              <a:rPr lang="en-US" smtClean="0"/>
              <a:t>15/12/2017</a:t>
            </a:r>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7</a:t>
            </a:fld>
            <a:endParaRPr lang="es-ES"/>
          </a:p>
        </p:txBody>
      </p:sp>
      <p:sp>
        <p:nvSpPr>
          <p:cNvPr id="8" name="CuadroTexto 7"/>
          <p:cNvSpPr txBox="1"/>
          <p:nvPr/>
        </p:nvSpPr>
        <p:spPr>
          <a:xfrm>
            <a:off x="1078523" y="1324708"/>
            <a:ext cx="9566031" cy="1569660"/>
          </a:xfrm>
          <a:prstGeom prst="rect">
            <a:avLst/>
          </a:prstGeom>
          <a:noFill/>
        </p:spPr>
        <p:txBody>
          <a:bodyPr wrap="square" rtlCol="0">
            <a:spAutoFit/>
          </a:bodyPr>
          <a:lstStyle/>
          <a:p>
            <a:r>
              <a:rPr lang="es-ES" sz="3200" dirty="0" smtClean="0"/>
              <a:t>Se expande primero el nodo raíz, luego se expanden todos los sucesores del nodo raíz, después sus sucesores, etc.</a:t>
            </a:r>
            <a:endParaRPr lang="es-ES" sz="3200" dirty="0"/>
          </a:p>
        </p:txBody>
      </p:sp>
      <p:pic>
        <p:nvPicPr>
          <p:cNvPr id="9" name="Imagen 8"/>
          <p:cNvPicPr/>
          <p:nvPr/>
        </p:nvPicPr>
        <p:blipFill>
          <a:blip r:embed="rId2">
            <a:extLst>
              <a:ext uri="{28A0092B-C50C-407E-A947-70E740481C1C}">
                <a14:useLocalDpi xmlns:a14="http://schemas.microsoft.com/office/drawing/2010/main" val="0"/>
              </a:ext>
            </a:extLst>
          </a:blip>
          <a:stretch>
            <a:fillRect/>
          </a:stretch>
        </p:blipFill>
        <p:spPr>
          <a:xfrm>
            <a:off x="1078522" y="3090887"/>
            <a:ext cx="5653019" cy="3315600"/>
          </a:xfrm>
          <a:prstGeom prst="rect">
            <a:avLst/>
          </a:prstGeom>
        </p:spPr>
      </p:pic>
      <p:sp>
        <p:nvSpPr>
          <p:cNvPr id="10" name="Rectángulo 9"/>
          <p:cNvSpPr/>
          <p:nvPr/>
        </p:nvSpPr>
        <p:spPr>
          <a:xfrm>
            <a:off x="7125822" y="3609476"/>
            <a:ext cx="4296360" cy="954107"/>
          </a:xfrm>
          <a:prstGeom prst="rect">
            <a:avLst/>
          </a:prstGeom>
        </p:spPr>
        <p:txBody>
          <a:bodyPr wrap="square">
            <a:spAutoFit/>
          </a:bodyPr>
          <a:lstStyle/>
          <a:p>
            <a:r>
              <a:rPr lang="es-ES" sz="2800" dirty="0" smtClean="0"/>
              <a:t>FIFO </a:t>
            </a:r>
            <a:r>
              <a:rPr lang="es-ES" sz="2800" dirty="0" smtClean="0">
                <a:sym typeface="Wingdings" panose="05000000000000000000" pitchFamily="2" charset="2"/>
              </a:rPr>
              <a:t> los nuevos sucesores van al final</a:t>
            </a:r>
            <a:endParaRPr lang="es-ES" sz="2800" dirty="0"/>
          </a:p>
        </p:txBody>
      </p:sp>
    </p:spTree>
    <p:extLst>
      <p:ext uri="{BB962C8B-B14F-4D97-AF65-F5344CB8AC3E}">
        <p14:creationId xmlns:p14="http://schemas.microsoft.com/office/powerpoint/2010/main" val="2479835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r>
              <a:rPr lang="en-US" smtClean="0"/>
              <a:t>15/12/2017</a:t>
            </a:r>
            <a:endParaRPr lang="es-ES"/>
          </a:p>
        </p:txBody>
      </p:sp>
      <p:sp>
        <p:nvSpPr>
          <p:cNvPr id="3" name="Marcador de número de diapositiva 2"/>
          <p:cNvSpPr>
            <a:spLocks noGrp="1"/>
          </p:cNvSpPr>
          <p:nvPr>
            <p:ph type="sldNum" sz="quarter" idx="12"/>
          </p:nvPr>
        </p:nvSpPr>
        <p:spPr/>
        <p:txBody>
          <a:bodyPr/>
          <a:lstStyle/>
          <a:p>
            <a:fld id="{0F1556C4-DFC3-4611-A7CC-780699185E26}" type="slidenum">
              <a:rPr lang="es-ES" smtClean="0"/>
              <a:t>8</a:t>
            </a:fld>
            <a:endParaRPr lang="es-ES"/>
          </a:p>
        </p:txBody>
      </p:sp>
      <p:pic>
        <p:nvPicPr>
          <p:cNvPr id="4" name="Imagen 3" descr="Imagen que contiene reloj, objeto&#10;&#10;Descripción generada automáticamente"/>
          <p:cNvPicPr/>
          <p:nvPr/>
        </p:nvPicPr>
        <p:blipFill>
          <a:blip r:embed="rId2">
            <a:extLst>
              <a:ext uri="{28A0092B-C50C-407E-A947-70E740481C1C}">
                <a14:useLocalDpi xmlns:a14="http://schemas.microsoft.com/office/drawing/2010/main" val="0"/>
              </a:ext>
            </a:extLst>
          </a:blip>
          <a:stretch>
            <a:fillRect/>
          </a:stretch>
        </p:blipFill>
        <p:spPr>
          <a:xfrm>
            <a:off x="6390018" y="1827407"/>
            <a:ext cx="5084627" cy="3893453"/>
          </a:xfrm>
          <a:prstGeom prst="rect">
            <a:avLst/>
          </a:prstGeom>
        </p:spPr>
      </p:pic>
      <p:pic>
        <p:nvPicPr>
          <p:cNvPr id="5" name="Imagen 4" descr="Imagen que contiene objeto, reloj&#10;&#10;Descripción generada automáticamente"/>
          <p:cNvPicPr/>
          <p:nvPr/>
        </p:nvPicPr>
        <p:blipFill>
          <a:blip r:embed="rId3">
            <a:extLst>
              <a:ext uri="{28A0092B-C50C-407E-A947-70E740481C1C}">
                <a14:useLocalDpi xmlns:a14="http://schemas.microsoft.com/office/drawing/2010/main" val="0"/>
              </a:ext>
            </a:extLst>
          </a:blip>
          <a:stretch>
            <a:fillRect/>
          </a:stretch>
        </p:blipFill>
        <p:spPr>
          <a:xfrm>
            <a:off x="521896" y="1827407"/>
            <a:ext cx="5409981" cy="3893453"/>
          </a:xfrm>
          <a:prstGeom prst="rect">
            <a:avLst/>
          </a:prstGeom>
        </p:spPr>
      </p:pic>
      <p:sp>
        <p:nvSpPr>
          <p:cNvPr id="6" name="Título 1"/>
          <p:cNvSpPr txBox="1">
            <a:spLocks/>
          </p:cNvSpPr>
          <p:nvPr/>
        </p:nvSpPr>
        <p:spPr>
          <a:xfrm>
            <a:off x="1031630" y="609600"/>
            <a:ext cx="8242371" cy="89730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b="1" smtClean="0"/>
              <a:t>Desarrollo</a:t>
            </a:r>
            <a:endParaRPr lang="en-US" dirty="0"/>
          </a:p>
        </p:txBody>
      </p:sp>
    </p:spTree>
    <p:extLst>
      <p:ext uri="{BB962C8B-B14F-4D97-AF65-F5344CB8AC3E}">
        <p14:creationId xmlns:p14="http://schemas.microsoft.com/office/powerpoint/2010/main" val="126432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76800" y="609600"/>
            <a:ext cx="2328333" cy="750277"/>
          </a:xfrm>
        </p:spPr>
        <p:txBody>
          <a:bodyPr>
            <a:noAutofit/>
          </a:bodyPr>
          <a:lstStyle/>
          <a:p>
            <a:r>
              <a:rPr lang="es-ES" sz="4400" dirty="0" smtClean="0"/>
              <a:t>Clases</a:t>
            </a:r>
            <a:endParaRPr lang="es-ES" sz="4400" dirty="0"/>
          </a:p>
        </p:txBody>
      </p:sp>
      <p:sp>
        <p:nvSpPr>
          <p:cNvPr id="3" name="Marcador de fecha 2"/>
          <p:cNvSpPr>
            <a:spLocks noGrp="1"/>
          </p:cNvSpPr>
          <p:nvPr>
            <p:ph type="dt" sz="half" idx="10"/>
          </p:nvPr>
        </p:nvSpPr>
        <p:spPr/>
        <p:txBody>
          <a:bodyPr/>
          <a:lstStyle/>
          <a:p>
            <a:r>
              <a:rPr lang="en-US" smtClean="0"/>
              <a:t>15/12/2017</a:t>
            </a:r>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9</a:t>
            </a:fld>
            <a:endParaRPr lang="es-ES"/>
          </a:p>
        </p:txBody>
      </p:sp>
      <p:pic>
        <p:nvPicPr>
          <p:cNvPr id="5" name="Imagen 4"/>
          <p:cNvPicPr>
            <a:picLocks noChangeAspect="1"/>
          </p:cNvPicPr>
          <p:nvPr/>
        </p:nvPicPr>
        <p:blipFill>
          <a:blip r:embed="rId2"/>
          <a:stretch>
            <a:fillRect/>
          </a:stretch>
        </p:blipFill>
        <p:spPr>
          <a:xfrm>
            <a:off x="2330424" y="2461846"/>
            <a:ext cx="6601908" cy="2954215"/>
          </a:xfrm>
          <a:prstGeom prst="rect">
            <a:avLst/>
          </a:prstGeom>
        </p:spPr>
      </p:pic>
      <p:sp>
        <p:nvSpPr>
          <p:cNvPr id="6" name="Rectángulo 5"/>
          <p:cNvSpPr/>
          <p:nvPr/>
        </p:nvSpPr>
        <p:spPr>
          <a:xfrm>
            <a:off x="1275990" y="1359876"/>
            <a:ext cx="2944318" cy="523220"/>
          </a:xfrm>
          <a:prstGeom prst="rect">
            <a:avLst/>
          </a:prstGeom>
        </p:spPr>
        <p:txBody>
          <a:bodyPr wrap="square">
            <a:spAutoFit/>
          </a:bodyPr>
          <a:lstStyle/>
          <a:p>
            <a:r>
              <a:rPr lang="es-ES" sz="2800" dirty="0" smtClean="0"/>
              <a:t>Clase </a:t>
            </a:r>
            <a:r>
              <a:rPr lang="es-ES" sz="2800" dirty="0" err="1" smtClean="0"/>
              <a:t>puzzle</a:t>
            </a:r>
            <a:r>
              <a:rPr lang="es-ES" sz="2800" dirty="0" smtClean="0"/>
              <a:t>()</a:t>
            </a:r>
            <a:endParaRPr lang="es-ES" sz="2800" dirty="0"/>
          </a:p>
        </p:txBody>
      </p:sp>
    </p:spTree>
    <p:extLst>
      <p:ext uri="{BB962C8B-B14F-4D97-AF65-F5344CB8AC3E}">
        <p14:creationId xmlns:p14="http://schemas.microsoft.com/office/powerpoint/2010/main" val="36257624"/>
      </p:ext>
    </p:extLst>
  </p:cSld>
  <p:clrMapOvr>
    <a:masterClrMapping/>
  </p:clrMapOvr>
</p:sld>
</file>

<file path=ppt/theme/theme1.xml><?xml version="1.0" encoding="utf-8"?>
<a:theme xmlns:a="http://schemas.openxmlformats.org/drawingml/2006/main" name="Facet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392</Words>
  <Application>Microsoft Office PowerPoint</Application>
  <PresentationFormat>Panorámica</PresentationFormat>
  <Paragraphs>67</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Times New Roman</vt:lpstr>
      <vt:lpstr>Trebuchet MS</vt:lpstr>
      <vt:lpstr>Wingdings</vt:lpstr>
      <vt:lpstr>Wingdings 3</vt:lpstr>
      <vt:lpstr>Faceta</vt:lpstr>
      <vt:lpstr>8-PUZZLE</vt:lpstr>
      <vt:lpstr>Presentación de PowerPoint</vt:lpstr>
      <vt:lpstr>Presentación de PowerPoint</vt:lpstr>
      <vt:lpstr>Implementación </vt:lpstr>
      <vt:lpstr>Búsqueda primero en anchura no informada</vt:lpstr>
      <vt:lpstr>Desarrollo</vt:lpstr>
      <vt:lpstr>Desarrollo</vt:lpstr>
      <vt:lpstr>Presentación de PowerPoint</vt:lpstr>
      <vt:lpstr>Clases</vt:lpstr>
      <vt:lpstr>Clases</vt:lpstr>
      <vt:lpstr>Clases</vt:lpstr>
      <vt:lpstr>Resultados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Llamadas a Procedimiento Remoto</dc:title>
  <dc:creator>PC1</dc:creator>
  <cp:lastModifiedBy>USRLAM</cp:lastModifiedBy>
  <cp:revision>19</cp:revision>
  <dcterms:modified xsi:type="dcterms:W3CDTF">2019-06-03T15:06:12Z</dcterms:modified>
</cp:coreProperties>
</file>