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8"/>
    <p:restoredTop sz="94665"/>
  </p:normalViewPr>
  <p:slideViewPr>
    <p:cSldViewPr snapToGrid="0" snapToObjects="1">
      <p:cViewPr varScale="1">
        <p:scale>
          <a:sx n="102" d="100"/>
          <a:sy n="102" d="100"/>
        </p:scale>
        <p:origin x="20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86DB5-B1DF-8646-884B-C086E8F75F7E}" type="datetimeFigureOut">
              <a:rPr lang="en-US" smtClean="0"/>
              <a:t>7/6/17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0D214-C024-0244-B84E-8E29BE4E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5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BBE5-B5DA-794C-A30F-0075737E61E9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BA80-0613-B845-93F3-AF04F7E7C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1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BBE5-B5DA-794C-A30F-0075737E61E9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BA80-0613-B845-93F3-AF04F7E7C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BBE5-B5DA-794C-A30F-0075737E61E9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BA80-0613-B845-93F3-AF04F7E7C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3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BBE5-B5DA-794C-A30F-0075737E61E9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BA80-0613-B845-93F3-AF04F7E7C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6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BBE5-B5DA-794C-A30F-0075737E61E9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BA80-0613-B845-93F3-AF04F7E7C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5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BBE5-B5DA-794C-A30F-0075737E61E9}" type="datetimeFigureOut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BA80-0613-B845-93F3-AF04F7E7C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BBE5-B5DA-794C-A30F-0075737E61E9}" type="datetimeFigureOut">
              <a:rPr lang="en-US" smtClean="0"/>
              <a:t>7/6/17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BA80-0613-B845-93F3-AF04F7E7C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6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BBE5-B5DA-794C-A30F-0075737E61E9}" type="datetimeFigureOut">
              <a:rPr lang="en-US" smtClean="0"/>
              <a:t>7/6/17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BA80-0613-B845-93F3-AF04F7E7C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44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BBE5-B5DA-794C-A30F-0075737E61E9}" type="datetimeFigureOut">
              <a:rPr lang="en-US" smtClean="0"/>
              <a:t>7/6/17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BA80-0613-B845-93F3-AF04F7E7C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2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BBE5-B5DA-794C-A30F-0075737E61E9}" type="datetimeFigureOut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BA80-0613-B845-93F3-AF04F7E7C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2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BBE5-B5DA-794C-A30F-0075737E61E9}" type="datetimeFigureOut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BA80-0613-B845-93F3-AF04F7E7C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5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0BBE5-B5DA-794C-A30F-0075737E61E9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6BA80-0613-B845-93F3-AF04F7E7C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745" y="470075"/>
            <a:ext cx="2561225" cy="256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4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745" y="470075"/>
            <a:ext cx="2561225" cy="25612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409" y="2182311"/>
            <a:ext cx="3392466" cy="352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8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912285" y="1916482"/>
            <a:ext cx="6304767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9789" y="59091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NIST RM 8398 </a:t>
            </a:r>
            <a:br>
              <a:rPr lang="en-US" dirty="0" smtClean="0"/>
            </a:br>
            <a:r>
              <a:rPr lang="en-US" dirty="0" smtClean="0"/>
              <a:t>high-confidence SNPs, </a:t>
            </a:r>
            <a:r>
              <a:rPr lang="en-US" dirty="0" err="1" smtClean="0"/>
              <a:t>indel</a:t>
            </a:r>
            <a:r>
              <a:rPr lang="en-US" dirty="0" smtClean="0"/>
              <a:t>, and homozygous reference regions for </a:t>
            </a:r>
            <a:r>
              <a:rPr lang="en-US" dirty="0" smtClean="0"/>
              <a:t>NA12878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33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778032" y="2861553"/>
          <a:ext cx="11211658" cy="2633980"/>
        </p:xfrm>
        <a:graphic>
          <a:graphicData uri="http://schemas.openxmlformats.org/drawingml/2006/table">
            <a:tbl>
              <a:tblPr firstRow="1" firstCol="1" bandRow="1"/>
              <a:tblGrid>
                <a:gridCol w="789178"/>
                <a:gridCol w="1208287"/>
                <a:gridCol w="1128880"/>
                <a:gridCol w="1032036"/>
                <a:gridCol w="1577894"/>
                <a:gridCol w="966935"/>
                <a:gridCol w="1201292"/>
                <a:gridCol w="1653578"/>
                <a:gridCol w="1653578"/>
              </a:tblGrid>
              <a:tr h="3937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Calls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699" marR="12699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HC Regions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699" marR="12699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HC Calls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699" marR="12699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HC </a:t>
                      </a:r>
                      <a:r>
                        <a:rPr lang="en-US" sz="24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indels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699" marR="12699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Concordant with PG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699" marR="12699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NIST-only in beds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699" marR="12699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PG-only in beds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699" marR="12699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PG-only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699" marR="12699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Variants Phased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699" marR="12699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hr-HR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v2.19</a:t>
                      </a:r>
                      <a:endParaRPr lang="hr-H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99" marR="12699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2.22 Gb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99" marR="12699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3153247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99" marR="12699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352937</a:t>
                      </a:r>
                      <a:endParaRPr lang="en-US" dirty="0"/>
                    </a:p>
                  </a:txBody>
                  <a:tcPr marL="12699" marR="12699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3030703</a:t>
                      </a:r>
                      <a:endParaRPr lang="it-I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99" marR="12699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  <a:endParaRPr lang="it-I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99" marR="12699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404</a:t>
                      </a:r>
                      <a:endParaRPr lang="it-I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99" marR="12699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1018795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99" marR="12699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0.3%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99" marR="12699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</a:t>
                      </a:r>
                      <a:r>
                        <a:rPr lang="hr-HR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3.2.2</a:t>
                      </a:r>
                      <a:endParaRPr lang="hr-H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99" marR="12699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78317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2.53 </a:t>
                      </a:r>
                      <a:r>
                        <a:rPr lang="fi-FI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Gb</a:t>
                      </a:r>
                      <a:endParaRPr lang="fi-FI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699" marR="12699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3512990</a:t>
                      </a:r>
                      <a:endParaRPr lang="hu-H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99" marR="12699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335594</a:t>
                      </a:r>
                      <a:endParaRPr lang="en-US" dirty="0"/>
                    </a:p>
                  </a:txBody>
                  <a:tcPr marL="12699" marR="12699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3391783</a:t>
                      </a:r>
                      <a:endParaRPr lang="it-I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99" marR="12699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</a:t>
                      </a:r>
                      <a:endParaRPr lang="it-I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99" marR="12699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  <a:endParaRPr lang="it-I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99" marR="12699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657715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99" marR="12699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3.9%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99" marR="12699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178317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hr-HR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3.3</a:t>
                      </a:r>
                    </a:p>
                  </a:txBody>
                  <a:tcPr marL="12699" marR="12699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2.57 </a:t>
                      </a:r>
                      <a:r>
                        <a:rPr lang="fi-FI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</a:t>
                      </a:r>
                      <a:endParaRPr lang="fi-FI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99" marR="12699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3566076</a:t>
                      </a:r>
                      <a:endParaRPr lang="hu-H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99" marR="12699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358753</a:t>
                      </a:r>
                      <a:endParaRPr lang="en-US" dirty="0"/>
                    </a:p>
                  </a:txBody>
                  <a:tcPr marL="12699" marR="12699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3441361</a:t>
                      </a:r>
                      <a:endParaRPr lang="it-I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99" marR="12699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  <a:endParaRPr lang="it-I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99" marR="12699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  <a:endParaRPr lang="it-I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99" marR="12699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608137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99" marR="12699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8.8%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99" marR="12699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178317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v3.3.2</a:t>
                      </a:r>
                    </a:p>
                  </a:txBody>
                  <a:tcPr marL="12699" marR="12699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2.58 </a:t>
                      </a:r>
                      <a:r>
                        <a:rPr lang="fi-FI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</a:t>
                      </a:r>
                      <a:endParaRPr lang="fi-FI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99" marR="12699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3691156</a:t>
                      </a:r>
                      <a:endParaRPr lang="hu-H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99" marR="12699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487841</a:t>
                      </a:r>
                      <a:endParaRPr lang="en-US" dirty="0"/>
                    </a:p>
                  </a:txBody>
                  <a:tcPr marL="12699" marR="12699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3529641</a:t>
                      </a:r>
                      <a:endParaRPr lang="it-I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99" marR="12699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  <a:endParaRPr lang="it-I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99" marR="12699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</a:t>
                      </a:r>
                      <a:endParaRPr lang="it-I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99" marR="12699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469202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99" marR="12699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99.6%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99" marR="12699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912285" y="1916482"/>
            <a:ext cx="6304767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9789" y="59091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NIST RM 8398 </a:t>
            </a:r>
            <a:br>
              <a:rPr lang="en-US" dirty="0" smtClean="0"/>
            </a:br>
            <a:r>
              <a:rPr lang="en-US" dirty="0" smtClean="0"/>
              <a:t>[genomic DNA (NA12878)] characterized for high-confidence SNPs, </a:t>
            </a:r>
            <a:r>
              <a:rPr lang="en-US" dirty="0" err="1" smtClean="0"/>
              <a:t>indel</a:t>
            </a:r>
            <a:r>
              <a:rPr lang="en-US" dirty="0" smtClean="0"/>
              <a:t>, and homozygous reference regions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86015" y="5755392"/>
            <a:ext cx="293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~2 FPs and ~2 FNs </a:t>
            </a:r>
            <a:r>
              <a:rPr lang="en-US" smtClean="0"/>
              <a:t>per </a:t>
            </a:r>
            <a:r>
              <a:rPr lang="en-US" smtClean="0"/>
              <a:t>million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668045" y="5110619"/>
            <a:ext cx="3369500" cy="463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36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80</Words>
  <Application>Microsoft Macintosh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NIST RM 8398  high-confidence SNPs, indel, and homozygous reference regions for NA12878</vt:lpstr>
      <vt:lpstr>NIST RM 8398  [genomic DNA (NA12878)] characterized for high-confidence SNPs, indel, and homozygous reference regions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Chapman, Lesley (Fed)</dc:creator>
  <cp:lastModifiedBy>Chapman, Lesley (Fed)</cp:lastModifiedBy>
  <cp:revision>6</cp:revision>
  <cp:lastPrinted>2017-07-07T14:32:07Z</cp:lastPrinted>
  <dcterms:created xsi:type="dcterms:W3CDTF">2017-07-06T14:50:12Z</dcterms:created>
  <dcterms:modified xsi:type="dcterms:W3CDTF">2017-07-07T16:36:24Z</dcterms:modified>
</cp:coreProperties>
</file>