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5"/>
    <p:restoredTop sz="94665"/>
  </p:normalViewPr>
  <p:slideViewPr>
    <p:cSldViewPr snapToGrid="0" snapToObjects="1">
      <p:cViewPr varScale="1">
        <p:scale>
          <a:sx n="102" d="100"/>
          <a:sy n="102" d="100"/>
        </p:scale>
        <p:origin x="20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9BB2B-8E8E-964C-9031-71B02607F01A}" type="datetimeFigureOut">
              <a:rPr lang="en-US" smtClean="0"/>
              <a:t>7/7/17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A0DC6-15C1-5841-9527-474CBBF5A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0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10EC-FB8A-B844-92A4-E369AE60C057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7DDED-5BA4-4247-B4CD-498ACA515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0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10EC-FB8A-B844-92A4-E369AE60C057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7DDED-5BA4-4247-B4CD-498ACA515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10EC-FB8A-B844-92A4-E369AE60C057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7DDED-5BA4-4247-B4CD-498ACA515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4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10EC-FB8A-B844-92A4-E369AE60C057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7DDED-5BA4-4247-B4CD-498ACA515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5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10EC-FB8A-B844-92A4-E369AE60C057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7DDED-5BA4-4247-B4CD-498ACA515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3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10EC-FB8A-B844-92A4-E369AE60C057}" type="datetimeFigureOut">
              <a:rPr lang="en-US" smtClean="0"/>
              <a:t>7/7/17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7DDED-5BA4-4247-B4CD-498ACA515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10EC-FB8A-B844-92A4-E369AE60C057}" type="datetimeFigureOut">
              <a:rPr lang="en-US" smtClean="0"/>
              <a:t>7/7/17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7DDED-5BA4-4247-B4CD-498ACA515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1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10EC-FB8A-B844-92A4-E369AE60C057}" type="datetimeFigureOut">
              <a:rPr lang="en-US" smtClean="0"/>
              <a:t>7/7/17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7DDED-5BA4-4247-B4CD-498ACA515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2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10EC-FB8A-B844-92A4-E369AE60C057}" type="datetimeFigureOut">
              <a:rPr lang="en-US" smtClean="0"/>
              <a:t>7/7/17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7DDED-5BA4-4247-B4CD-498ACA515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7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10EC-FB8A-B844-92A4-E369AE60C057}" type="datetimeFigureOut">
              <a:rPr lang="en-US" smtClean="0"/>
              <a:t>7/7/17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7DDED-5BA4-4247-B4CD-498ACA515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0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10EC-FB8A-B844-92A4-E369AE60C057}" type="datetimeFigureOut">
              <a:rPr lang="en-US" smtClean="0"/>
              <a:t>7/7/17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7DDED-5BA4-4247-B4CD-498ACA515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7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F10EC-FB8A-B844-92A4-E369AE60C057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7DDED-5BA4-4247-B4CD-498ACA515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9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15" y="1535368"/>
            <a:ext cx="11265074" cy="21467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49173" y="4534946"/>
            <a:ext cx="1394216" cy="139421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63879" y="4158641"/>
            <a:ext cx="942166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3879" y="3895595"/>
            <a:ext cx="0" cy="26304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087626" y="3895595"/>
            <a:ext cx="0" cy="26304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63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15" y="1535368"/>
            <a:ext cx="11265074" cy="21467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49173" y="4534946"/>
            <a:ext cx="1394216" cy="139421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63879" y="4158641"/>
            <a:ext cx="942166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3879" y="3895595"/>
            <a:ext cx="0" cy="26304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087626" y="3895595"/>
            <a:ext cx="0" cy="26304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0359025" y="1903956"/>
            <a:ext cx="1394564" cy="19039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2"/>
          </p:cNvCxnSpPr>
          <p:nvPr/>
        </p:nvCxnSpPr>
        <p:spPr>
          <a:xfrm>
            <a:off x="11056307" y="3807912"/>
            <a:ext cx="4175" cy="3507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8494" y="4214602"/>
            <a:ext cx="1615626" cy="65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3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Chapman, Lesley (Fed)</dc:creator>
  <cp:lastModifiedBy>Chapman, Lesley (Fed)</cp:lastModifiedBy>
  <cp:revision>2</cp:revision>
  <dcterms:created xsi:type="dcterms:W3CDTF">2017-07-07T19:42:26Z</dcterms:created>
  <dcterms:modified xsi:type="dcterms:W3CDTF">2017-07-07T19:53:40Z</dcterms:modified>
</cp:coreProperties>
</file>