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4665"/>
  </p:normalViewPr>
  <p:slideViewPr>
    <p:cSldViewPr snapToGrid="0" snapToObjects="1">
      <p:cViewPr varScale="1">
        <p:scale>
          <a:sx n="71" d="100"/>
          <a:sy n="71" d="100"/>
        </p:scale>
        <p:origin x="17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54E4F-DFFA-3F4E-A464-42078651FBAE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A1DC-967A-334A-8C9B-F27ACE0E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B9FF-15AF-0F44-A4D5-80E3C42E5E2E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8E27-E8DF-9D4A-AD56-4F5669F1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252" y="527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Standards are the fundamental reference for a system of weights and measures, against which all other measuring devices are </a:t>
            </a:r>
            <a:r>
              <a:rPr lang="en-US" sz="2800" dirty="0" smtClean="0"/>
              <a:t>compared </a:t>
            </a:r>
            <a:r>
              <a:rPr lang="en-US" sz="2800" baseline="30000" dirty="0" smtClean="0"/>
              <a:t>*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37575" y="6201660"/>
            <a:ext cx="10515600" cy="64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/>
              <a:t>*</a:t>
            </a:r>
            <a:r>
              <a:rPr lang="en-US" sz="1000" dirty="0" err="1" smtClean="0"/>
              <a:t>Wikipedia.com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94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252" y="527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Standards are the fundamental reference for a system of weights and measures, against which all other measuring devices are </a:t>
            </a:r>
            <a:r>
              <a:rPr lang="en-US" sz="2800" dirty="0" smtClean="0"/>
              <a:t>compared </a:t>
            </a:r>
            <a:r>
              <a:rPr lang="en-US" sz="2800" baseline="30000" dirty="0" smtClean="0"/>
              <a:t>*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73" y="1644048"/>
            <a:ext cx="2781348" cy="1407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65" y="2158484"/>
            <a:ext cx="1318153" cy="1315407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37575" y="6201660"/>
            <a:ext cx="10515600" cy="64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/>
              <a:t>*</a:t>
            </a:r>
            <a:r>
              <a:rPr lang="en-US" sz="1000" dirty="0" err="1" smtClean="0"/>
              <a:t>Wikipedia.com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779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252" y="527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Standards are the fundamental reference for a system of weights and measures, against which all other measuring devices are </a:t>
            </a:r>
            <a:r>
              <a:rPr lang="en-US" sz="2800" dirty="0" smtClean="0"/>
              <a:t>compared</a:t>
            </a:r>
            <a:r>
              <a:rPr lang="en-US" sz="2800" baseline="30000" dirty="0" smtClean="0"/>
              <a:t>*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96" y="1883400"/>
            <a:ext cx="2781348" cy="1407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75" y="2092878"/>
            <a:ext cx="1318153" cy="13154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55604" y="3408284"/>
            <a:ext cx="1590805" cy="1841326"/>
            <a:chOff x="3081403" y="3331923"/>
            <a:chExt cx="2104372" cy="22045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0" t="15130" r="46224" b="16300"/>
            <a:stretch/>
          </p:blipFill>
          <p:spPr>
            <a:xfrm>
              <a:off x="3081403" y="3331923"/>
              <a:ext cx="2104372" cy="22045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035463" y="4734838"/>
              <a:ext cx="150312" cy="538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16" y="2746008"/>
            <a:ext cx="1234193" cy="1550147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537575" y="6201660"/>
            <a:ext cx="10515600" cy="64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/>
              <a:t>*</a:t>
            </a:r>
            <a:r>
              <a:rPr lang="en-US" sz="1000" dirty="0" err="1" smtClean="0"/>
              <a:t>Wikipedia.com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831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252" y="527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Standards are the fundamental reference for a system of weights and measures, against which all other measuring devices are </a:t>
            </a:r>
            <a:r>
              <a:rPr lang="en-US" sz="2800" dirty="0" smtClean="0"/>
              <a:t>compared</a:t>
            </a:r>
            <a:r>
              <a:rPr lang="en-US" sz="2800" baseline="30000" dirty="0" smtClean="0"/>
              <a:t>*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96" y="1883400"/>
            <a:ext cx="2781348" cy="1407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75" y="2092878"/>
            <a:ext cx="1318153" cy="13154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76939" y="3290490"/>
            <a:ext cx="1590805" cy="1841326"/>
            <a:chOff x="3081403" y="3331923"/>
            <a:chExt cx="2104372" cy="22045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0" t="15130" r="46224" b="16300"/>
            <a:stretch/>
          </p:blipFill>
          <p:spPr>
            <a:xfrm>
              <a:off x="3081403" y="3331923"/>
              <a:ext cx="2104372" cy="22045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035463" y="4734838"/>
              <a:ext cx="150312" cy="538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49" y="2732789"/>
            <a:ext cx="1234193" cy="1550147"/>
          </a:xfrm>
          <a:prstGeom prst="rect">
            <a:avLst/>
          </a:prstGeom>
        </p:spPr>
      </p:pic>
      <p:pic>
        <p:nvPicPr>
          <p:cNvPr id="11" name="Picture 10" descr="RM8392_oatmealBG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8" t="9599" r="4165" b="15864"/>
          <a:stretch/>
        </p:blipFill>
        <p:spPr>
          <a:xfrm>
            <a:off x="6722082" y="4853806"/>
            <a:ext cx="3135771" cy="1480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327" y="3903201"/>
            <a:ext cx="1031052" cy="1353671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537575" y="6201660"/>
            <a:ext cx="10515600" cy="64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/>
              <a:t>*</a:t>
            </a:r>
            <a:r>
              <a:rPr lang="en-US" sz="1000" dirty="0" err="1" smtClean="0"/>
              <a:t>Wikipedia.com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237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96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Standards are the fundamental reference for a system of weights and measures, against which all other measuring devices are compared * </vt:lpstr>
      <vt:lpstr>Standards are the fundamental reference for a system of weights and measures, against which all other measuring devices are compared * </vt:lpstr>
      <vt:lpstr>Standards are the fundamental reference for a system of weights and measures, against which all other measuring devices are compared* </vt:lpstr>
      <vt:lpstr>Standards are the fundamental reference for a system of weights and measures, against which all other measuring devices are compared*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 are the fundamental reference for a system of weights and measures, against which all other measuring devices are compared </dc:title>
  <dc:creator>Chapman, Lesley (Fed)</dc:creator>
  <cp:lastModifiedBy>Chapman, Lesley (Fed)</cp:lastModifiedBy>
  <cp:revision>4</cp:revision>
  <cp:lastPrinted>2017-07-06T14:43:46Z</cp:lastPrinted>
  <dcterms:created xsi:type="dcterms:W3CDTF">2017-07-06T13:42:54Z</dcterms:created>
  <dcterms:modified xsi:type="dcterms:W3CDTF">2017-07-06T14:50:09Z</dcterms:modified>
</cp:coreProperties>
</file>