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80CD-B6AB-7144-9AA7-62ADD33F939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C0C3-1DF1-C843-B215-D02FDA43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Network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" y="283976"/>
            <a:ext cx="8550392" cy="5133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341" y="5246180"/>
            <a:ext cx="2421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(vertex)</a:t>
            </a:r>
          </a:p>
          <a:p>
            <a:r>
              <a:rPr lang="en-US" dirty="0" smtClean="0"/>
              <a:t>Edges</a:t>
            </a:r>
          </a:p>
          <a:p>
            <a:r>
              <a:rPr lang="en-US" dirty="0" smtClean="0"/>
              <a:t>Connected components</a:t>
            </a:r>
          </a:p>
          <a:p>
            <a:r>
              <a:rPr lang="en-US" dirty="0" smtClean="0"/>
              <a:t>Degree</a:t>
            </a:r>
          </a:p>
          <a:p>
            <a:r>
              <a:rPr lang="en-US" dirty="0" smtClean="0"/>
              <a:t>Directed </a:t>
            </a:r>
            <a:r>
              <a:rPr lang="en-US" dirty="0" err="1" smtClean="0"/>
              <a:t>vs</a:t>
            </a:r>
            <a:r>
              <a:rPr lang="en-US" dirty="0" smtClean="0"/>
              <a:t> undirected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53265" y="1872784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sp>
        <p:nvSpPr>
          <p:cNvPr id="5" name="Oval 4"/>
          <p:cNvSpPr/>
          <p:nvPr/>
        </p:nvSpPr>
        <p:spPr>
          <a:xfrm>
            <a:off x="6692129" y="3355331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</a:t>
            </a:r>
            <a:endParaRPr lang="en-US" sz="3000" dirty="0"/>
          </a:p>
        </p:txBody>
      </p:sp>
      <p:sp>
        <p:nvSpPr>
          <p:cNvPr id="6" name="Oval 5"/>
          <p:cNvSpPr/>
          <p:nvPr/>
        </p:nvSpPr>
        <p:spPr>
          <a:xfrm>
            <a:off x="5826315" y="4915916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40274" y="2618293"/>
            <a:ext cx="417380" cy="7508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7"/>
          </p:cNvCxnSpPr>
          <p:nvPr/>
        </p:nvCxnSpPr>
        <p:spPr>
          <a:xfrm flipH="1">
            <a:off x="6568656" y="4114646"/>
            <a:ext cx="388998" cy="91651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9513" y="2069483"/>
            <a:ext cx="3492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"/>
                <a:cs typeface="Courier"/>
              </a:rPr>
              <a:t>A		B		C		D	</a:t>
            </a:r>
            <a:endParaRPr lang="en-US" sz="3000" b="1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2565" y="2654655"/>
            <a:ext cx="677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0.8</a:t>
            </a:r>
            <a:endParaRPr lang="en-US" sz="3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5" idx="5"/>
          </p:cNvCxnSpPr>
          <p:nvPr/>
        </p:nvCxnSpPr>
        <p:spPr>
          <a:xfrm flipH="1" flipV="1">
            <a:off x="7434470" y="4027015"/>
            <a:ext cx="517134" cy="28037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910189" y="4115720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323" y="2649467"/>
            <a:ext cx="111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"/>
                <a:cs typeface="Courier"/>
              </a:rPr>
              <a:t>A			</a:t>
            </a:r>
            <a:endParaRPr lang="en-US" sz="3000" b="1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323" y="3293539"/>
            <a:ext cx="4237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"/>
                <a:cs typeface="Courier"/>
              </a:rPr>
              <a:t>B</a:t>
            </a:r>
            <a:r>
              <a:rPr lang="en-US" sz="3000" b="1" dirty="0" smtClean="0">
                <a:latin typeface="Courier"/>
                <a:cs typeface="Courier"/>
              </a:rPr>
              <a:t>			</a:t>
            </a:r>
            <a:endParaRPr lang="en-US" sz="3000" b="1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323" y="3934628"/>
            <a:ext cx="4237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"/>
                <a:cs typeface="Courier"/>
              </a:rPr>
              <a:t>C</a:t>
            </a:r>
            <a:r>
              <a:rPr lang="en-US" sz="3000" b="1" dirty="0" smtClean="0">
                <a:latin typeface="Courier"/>
                <a:cs typeface="Courier"/>
              </a:rPr>
              <a:t>			</a:t>
            </a:r>
            <a:endParaRPr lang="en-US" sz="3000" b="1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933" y="4619281"/>
            <a:ext cx="4237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"/>
                <a:cs typeface="Courier"/>
              </a:rPr>
              <a:t>D</a:t>
            </a:r>
            <a:r>
              <a:rPr lang="en-US" sz="3000" b="1" dirty="0" smtClean="0">
                <a:latin typeface="Courier"/>
                <a:cs typeface="Courier"/>
              </a:rPr>
              <a:t>			</a:t>
            </a:r>
            <a:endParaRPr lang="en-US" sz="3000" b="1" dirty="0">
              <a:latin typeface="Courier"/>
              <a:cs typeface="Courier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71118" y="1627340"/>
            <a:ext cx="768675" cy="798806"/>
          </a:xfrm>
          <a:custGeom>
            <a:avLst/>
            <a:gdLst>
              <a:gd name="connsiteX0" fmla="*/ 0 w 768675"/>
              <a:gd name="connsiteY0" fmla="*/ 346880 h 798806"/>
              <a:gd name="connsiteX1" fmla="*/ 358926 w 768675"/>
              <a:gd name="connsiteY1" fmla="*/ 1737 h 798806"/>
              <a:gd name="connsiteX2" fmla="*/ 704048 w 768675"/>
              <a:gd name="connsiteY2" fmla="*/ 236435 h 798806"/>
              <a:gd name="connsiteX3" fmla="*/ 731658 w 768675"/>
              <a:gd name="connsiteY3" fmla="*/ 733441 h 798806"/>
              <a:gd name="connsiteX4" fmla="*/ 303707 w 768675"/>
              <a:gd name="connsiteY4" fmla="*/ 788664 h 798806"/>
              <a:gd name="connsiteX5" fmla="*/ 151853 w 768675"/>
              <a:gd name="connsiteY5" fmla="*/ 692024 h 798806"/>
              <a:gd name="connsiteX6" fmla="*/ 96634 w 768675"/>
              <a:gd name="connsiteY6" fmla="*/ 664412 h 79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75" h="798806">
                <a:moveTo>
                  <a:pt x="0" y="346880"/>
                </a:moveTo>
                <a:cubicBezTo>
                  <a:pt x="120792" y="183512"/>
                  <a:pt x="241585" y="20144"/>
                  <a:pt x="358926" y="1737"/>
                </a:cubicBezTo>
                <a:cubicBezTo>
                  <a:pt x="476267" y="-16670"/>
                  <a:pt x="641926" y="114484"/>
                  <a:pt x="704048" y="236435"/>
                </a:cubicBezTo>
                <a:cubicBezTo>
                  <a:pt x="766170" y="358386"/>
                  <a:pt x="798382" y="641403"/>
                  <a:pt x="731658" y="733441"/>
                </a:cubicBezTo>
                <a:cubicBezTo>
                  <a:pt x="664935" y="825479"/>
                  <a:pt x="400341" y="795567"/>
                  <a:pt x="303707" y="788664"/>
                </a:cubicBezTo>
                <a:cubicBezTo>
                  <a:pt x="207073" y="781761"/>
                  <a:pt x="186365" y="712733"/>
                  <a:pt x="151853" y="692024"/>
                </a:cubicBezTo>
                <a:cubicBezTo>
                  <a:pt x="117341" y="671315"/>
                  <a:pt x="96634" y="664412"/>
                  <a:pt x="96634" y="664412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95013" y="1704645"/>
            <a:ext cx="677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0.3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2130" y="3717401"/>
            <a:ext cx="677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0.5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8192" y="4449942"/>
            <a:ext cx="677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0.6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6180"/>
              </p:ext>
            </p:extLst>
          </p:nvPr>
        </p:nvGraphicFramePr>
        <p:xfrm>
          <a:off x="1242440" y="2618294"/>
          <a:ext cx="3506436" cy="255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609"/>
                <a:gridCol w="779973"/>
                <a:gridCol w="973245"/>
                <a:gridCol w="876609"/>
              </a:tblGrid>
              <a:tr h="63874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874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874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874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386537" y="2649467"/>
            <a:ext cx="4403754" cy="10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3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co-expression to define edges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3" y="4508582"/>
            <a:ext cx="4913270" cy="84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789" y="2866936"/>
            <a:ext cx="8136525" cy="37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789" y="3417910"/>
            <a:ext cx="8127589" cy="355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066" y="2866929"/>
            <a:ext cx="7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58" y="3374211"/>
            <a:ext cx="7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353" y="5593793"/>
            <a:ext cx="202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36776" y="4197482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Gene 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54872" y="4942991"/>
            <a:ext cx="407132" cy="750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79117" y="5673181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Gene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1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980" y="408266"/>
            <a:ext cx="332533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Partial correlations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53265" y="1872784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92129" y="3355331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26315" y="4915916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540274" y="2618293"/>
            <a:ext cx="417380" cy="7508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7"/>
          </p:cNvCxnSpPr>
          <p:nvPr/>
        </p:nvCxnSpPr>
        <p:spPr>
          <a:xfrm flipH="1">
            <a:off x="6568656" y="4114646"/>
            <a:ext cx="388998" cy="91651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15375" y="1872784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054239" y="3355331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188425" y="4915916"/>
            <a:ext cx="869707" cy="786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02384" y="2618293"/>
            <a:ext cx="417380" cy="7508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7"/>
          </p:cNvCxnSpPr>
          <p:nvPr/>
        </p:nvCxnSpPr>
        <p:spPr>
          <a:xfrm flipH="1">
            <a:off x="1930766" y="4114646"/>
            <a:ext cx="388998" cy="91651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4"/>
            <a:endCxn id="35" idx="0"/>
          </p:cNvCxnSpPr>
          <p:nvPr/>
        </p:nvCxnSpPr>
        <p:spPr>
          <a:xfrm flipH="1">
            <a:off x="1623279" y="2659711"/>
            <a:ext cx="26950" cy="2256205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268099" y="475491"/>
            <a:ext cx="3325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Observed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3" y="238040"/>
            <a:ext cx="6604546" cy="66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1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29" y="6466331"/>
            <a:ext cx="20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Krumsiek</a:t>
            </a:r>
            <a:r>
              <a:rPr lang="en-US" dirty="0" smtClean="0"/>
              <a:t> et al, 2011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61" y="-118765"/>
            <a:ext cx="687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same networks (B) is corrected with Gaussian Correlation and partial correlations have been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0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Dataset: TCGA reverse phase protein array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" y="1849969"/>
            <a:ext cx="4347978" cy="2498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72" y="2849888"/>
            <a:ext cx="3619500" cy="349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6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100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 analysis</vt:lpstr>
      <vt:lpstr>PowerPoint Presentation</vt:lpstr>
      <vt:lpstr>Adjacency matrix</vt:lpstr>
      <vt:lpstr>Using co-expression to define edges</vt:lpstr>
      <vt:lpstr>Partial correlations</vt:lpstr>
      <vt:lpstr>PowerPoint Presentation</vt:lpstr>
      <vt:lpstr>PowerPoint Presentation</vt:lpstr>
      <vt:lpstr>Dataset: TCGA reverse phase protein array </vt:lpstr>
    </vt:vector>
  </TitlesOfParts>
  <Company>Weill Cornell Medical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Olivier Elemento</dc:creator>
  <cp:lastModifiedBy>Lesley Chapman</cp:lastModifiedBy>
  <cp:revision>46</cp:revision>
  <dcterms:created xsi:type="dcterms:W3CDTF">2014-06-30T16:03:22Z</dcterms:created>
  <dcterms:modified xsi:type="dcterms:W3CDTF">2015-06-25T21:14:03Z</dcterms:modified>
</cp:coreProperties>
</file>