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5035-4ED5-4C49-BA78-F07C992EB6B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D6FD-5CD9-43D1-997C-EB6778D4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Bleeding Edge: </a:t>
            </a:r>
            <a:br>
              <a:rPr lang="en-US" dirty="0" smtClean="0"/>
            </a:br>
            <a:r>
              <a:rPr lang="en-US" dirty="0" err="1" smtClean="0"/>
              <a:t>magrittr</a:t>
            </a:r>
            <a:r>
              <a:rPr lang="en-US" dirty="0" smtClean="0"/>
              <a:t> and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package making R friendly for </a:t>
            </a:r>
            <a:r>
              <a:rPr lang="en-US" dirty="0"/>
              <a:t>Data </a:t>
            </a:r>
            <a:r>
              <a:rPr lang="en-US" dirty="0" smtClean="0"/>
              <a:t>Science</a:t>
            </a:r>
            <a:endParaRPr lang="en-US" dirty="0"/>
          </a:p>
          <a:p>
            <a:r>
              <a:rPr lang="en-US" dirty="0" smtClean="0"/>
              <a:t>Abstracts the idea of a table, making database access and certain 'Big Data' things much easier</a:t>
            </a:r>
          </a:p>
          <a:p>
            <a:r>
              <a:rPr lang="en-US" dirty="0" smtClean="0"/>
              <a:t>Try this:</a:t>
            </a:r>
            <a:endParaRPr lang="en-US" dirty="0"/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filter(am == 1)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=mean(mpg))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'table verbs'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Filter: keep rows that match (like subset)</a:t>
            </a:r>
          </a:p>
          <a:p>
            <a:r>
              <a:rPr lang="en-US" dirty="0" smtClean="0"/>
              <a:t>Select: pick columns by name</a:t>
            </a:r>
          </a:p>
          <a:p>
            <a:r>
              <a:rPr lang="en-US" dirty="0" smtClean="0"/>
              <a:t>Arrange: re-order</a:t>
            </a:r>
          </a:p>
          <a:p>
            <a:r>
              <a:rPr lang="en-US" dirty="0" smtClean="0"/>
              <a:t>Mutate: add new columns</a:t>
            </a:r>
          </a:p>
          <a:p>
            <a:r>
              <a:rPr lang="en-US" dirty="0" err="1" smtClean="0"/>
              <a:t>Summarise</a:t>
            </a:r>
            <a:r>
              <a:rPr lang="en-US" dirty="0" smtClean="0"/>
              <a:t>: get summary statistics from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want to think in terms of pulling &amp; cleaning data within </a:t>
            </a:r>
            <a:r>
              <a:rPr lang="en-US" dirty="0" err="1" smtClean="0"/>
              <a:t>dplyr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diamonds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(cut, color, clarity)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(total=n(),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mean_price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=mean(price)) %&gt;%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filter(total &gt; 700)</a:t>
            </a:r>
          </a:p>
          <a:p>
            <a:pPr marL="0" indent="0">
              <a:buNone/>
            </a:pP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Vignette at https://cran.r-project.org/web/packages/magrittr/vignettes/magrittr.html</a:t>
            </a:r>
          </a:p>
          <a:p>
            <a:endParaRPr lang="en-US" dirty="0" smtClean="0"/>
          </a:p>
          <a:p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Lots of blog posts with examples</a:t>
            </a:r>
          </a:p>
          <a:p>
            <a:pPr lvl="1"/>
            <a:r>
              <a:rPr lang="en-US" dirty="0" smtClean="0"/>
              <a:t>Also: https://github.com/hadley/dplyr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863056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90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Named for Rene Magritte, who painted this: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Initially released in 2014 (?) -- very new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Magrittr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39169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Essentially a way to pass the output from one function into another</a:t>
            </a:r>
          </a:p>
          <a:p>
            <a:r>
              <a:rPr lang="en-US" dirty="0" smtClean="0"/>
              <a:t>Minimizes parentheses, and makes code flow more naturally left-to-right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magrittr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Equivalent to: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infert$case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1,])</a:t>
            </a:r>
          </a:p>
        </p:txBody>
      </p:sp>
    </p:spTree>
    <p:extLst>
      <p:ext uri="{BB962C8B-B14F-4D97-AF65-F5344CB8AC3E}">
        <p14:creationId xmlns:p14="http://schemas.microsoft.com/office/powerpoint/2010/main" val="33177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pipes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looks a little magical, but it's mostly just a syntax layer on top of passing arguments around</a:t>
            </a:r>
          </a:p>
          <a:p>
            <a:pPr lvl="1"/>
            <a:r>
              <a:rPr lang="en-US" dirty="0" smtClean="0"/>
              <a:t>By default, the left hand side becomes the first argument of the function on the right hand side…</a:t>
            </a:r>
          </a:p>
          <a:p>
            <a:pPr lvl="1"/>
            <a:r>
              <a:rPr lang="en-US" dirty="0" smtClean="0"/>
              <a:t>(… but you can use the . to place it somewhere else)</a:t>
            </a:r>
          </a:p>
          <a:p>
            <a:pPr lvl="1"/>
            <a:r>
              <a:rPr lang="en-US" dirty="0" smtClean="0"/>
              <a:t>"Pronounce %&gt;% as </a:t>
            </a:r>
            <a:r>
              <a:rPr lang="en-US" i="1" dirty="0" smtClean="0"/>
              <a:t>then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%&gt;% lm(parity ~ age, data=.)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kinds of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%$% to expose the names of the output of the left hand side to the right hand side: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%&gt;% subset(case==1) %$% mean(age)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%&lt;&gt;% to assign the result of the pipe back to the left hand side: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infert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%&lt;&gt;% subset(case==1)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myinfert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you use </a:t>
            </a:r>
            <a:r>
              <a:rPr lang="en-US" dirty="0" err="1" smtClean="0"/>
              <a:t>magrittr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answer: if you like the pipe paradigm</a:t>
            </a:r>
          </a:p>
          <a:p>
            <a:endParaRPr lang="en-US" dirty="0"/>
          </a:p>
          <a:p>
            <a:r>
              <a:rPr lang="en-US" dirty="0" smtClean="0"/>
              <a:t>Longer answer: several things about </a:t>
            </a:r>
            <a:r>
              <a:rPr lang="en-US" dirty="0" err="1" smtClean="0"/>
              <a:t>magrittr</a:t>
            </a:r>
            <a:r>
              <a:rPr lang="en-US" dirty="0" smtClean="0"/>
              <a:t>, including but not limited to its joke-y name,  represent a transition from R development being driven by statisticians to R development being driven by programmers/data scientists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ipes as a concept dates at least from UNIX</a:t>
            </a:r>
          </a:p>
          <a:p>
            <a:pPr lvl="1"/>
            <a:r>
              <a:rPr lang="en-US" dirty="0" smtClean="0"/>
              <a:t>Pipes fit very nicely with accessing and cleaning data from databases, which brings us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 smtClean="0"/>
              <a:t>Have we all seen this diagram?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5029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1256" y="6477001"/>
            <a:ext cx="30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drewconway.com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Diagram Update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2887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1256" y="6477001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joelgrus.com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3505200"/>
            <a:ext cx="1143000" cy="838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421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Bleeding Edge:  magrittr and dplyr</vt:lpstr>
      <vt:lpstr>Magrittr</vt:lpstr>
      <vt:lpstr>Magrittr</vt:lpstr>
      <vt:lpstr>Pipes</vt:lpstr>
      <vt:lpstr>How pipes work</vt:lpstr>
      <vt:lpstr>Other kinds of pipes</vt:lpstr>
      <vt:lpstr>Should you use magrittr</vt:lpstr>
      <vt:lpstr>Data Science</vt:lpstr>
      <vt:lpstr>Data Science Diagram Update</vt:lpstr>
      <vt:lpstr>dplyr</vt:lpstr>
      <vt:lpstr>dplyr 'table verbs'</vt:lpstr>
      <vt:lpstr>Working with dplyr</vt:lpstr>
      <vt:lpstr>Learn more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Bleeding Edge: magrittr, dplyr, etc.</dc:title>
  <dc:creator>Stephen Mooney</dc:creator>
  <cp:lastModifiedBy>Stephen Mooney</cp:lastModifiedBy>
  <cp:revision>15</cp:revision>
  <dcterms:created xsi:type="dcterms:W3CDTF">2016-03-09T03:13:28Z</dcterms:created>
  <dcterms:modified xsi:type="dcterms:W3CDTF">2017-06-19T22:34:51Z</dcterms:modified>
</cp:coreProperties>
</file>