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0" r:id="rId14"/>
    <p:sldId id="298" r:id="rId15"/>
    <p:sldId id="299" r:id="rId16"/>
    <p:sldId id="300" r:id="rId17"/>
    <p:sldId id="277" r:id="rId18"/>
    <p:sldId id="271" r:id="rId19"/>
    <p:sldId id="272" r:id="rId20"/>
    <p:sldId id="278" r:id="rId21"/>
    <p:sldId id="279" r:id="rId22"/>
    <p:sldId id="273" r:id="rId23"/>
    <p:sldId id="290" r:id="rId24"/>
    <p:sldId id="280" r:id="rId25"/>
    <p:sldId id="301" r:id="rId26"/>
    <p:sldId id="281" r:id="rId27"/>
    <p:sldId id="292" r:id="rId28"/>
    <p:sldId id="288" r:id="rId29"/>
    <p:sldId id="289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Workshop Part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case study in using </a:t>
            </a:r>
            <a:r>
              <a:rPr lang="en-US" dirty="0" smtClean="0"/>
              <a:t>R for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NHANES is publically available on the CDC's site</a:t>
            </a:r>
          </a:p>
          <a:p>
            <a:r>
              <a:rPr lang="en-US" dirty="0" smtClean="0"/>
              <a:t>We want demographics and phthalates for 2005-2006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sas7bdat file</a:t>
            </a:r>
          </a:p>
          <a:p>
            <a:r>
              <a:rPr lang="en-US" dirty="0" smtClean="0"/>
              <a:t>Q: How do we get that into 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Need to use the read.sas7bdat method in the sas7bdat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"R merge data frame"</a:t>
            </a:r>
          </a:p>
          <a:p>
            <a:endParaRPr lang="en-US" dirty="0"/>
          </a:p>
          <a:p>
            <a:r>
              <a:rPr lang="en-US" dirty="0" smtClean="0"/>
              <a:t>The merge function looks good</a:t>
            </a:r>
          </a:p>
          <a:p>
            <a:endParaRPr lang="en-US" dirty="0"/>
          </a:p>
          <a:p>
            <a:r>
              <a:rPr lang="en-US" dirty="0" smtClean="0"/>
              <a:t>Q1: How do we specify the id</a:t>
            </a:r>
          </a:p>
          <a:p>
            <a:endParaRPr lang="en-US" dirty="0"/>
          </a:p>
          <a:p>
            <a:r>
              <a:rPr lang="en-US" dirty="0" smtClean="0"/>
              <a:t>Q2: We don't need to here, but how would you do a 'vertical merge'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Filter data frames by indexing and assigning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sas7bdat </a:t>
            </a:r>
            <a:r>
              <a:rPr lang="en-US" dirty="0" smtClean="0"/>
              <a:t>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Note that you'll need to replace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 your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read.sas7bdat('&lt;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DEMO_D.sas7bdat')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read.sas7bdat('&lt;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phthte_d.sas7bdat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haven't talked about merging in this workshop yet.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"R merge data frame"</a:t>
            </a:r>
          </a:p>
          <a:p>
            <a:endParaRPr lang="en-US" dirty="0"/>
          </a:p>
          <a:p>
            <a:r>
              <a:rPr lang="en-US" dirty="0" smtClean="0"/>
              <a:t>Looks like merge() should work: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documentation file on the NHANES site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indexing by name, we can log-transform them all at once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Check out the paste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1:length(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scientists love </a:t>
            </a:r>
            <a:r>
              <a:rPr lang="en-US" dirty="0" err="1" smtClean="0"/>
              <a:t>vectorized</a:t>
            </a:r>
            <a:r>
              <a:rPr lang="en-US" dirty="0" smtClean="0"/>
              <a:t> operations, higher-order functions (e.g. apply), etc.</a:t>
            </a:r>
          </a:p>
          <a:p>
            <a:pPr lvl="1"/>
            <a:r>
              <a:rPr lang="en-US" sz="2200" dirty="0" smtClean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 smtClean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 smtClean="0"/>
              <a:t>It's usually a wash in terms of performance in R (and elsewhere)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 smtClean="0"/>
              <a:t>So how do we do the PCA?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PCA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gastonsanchez.com/blog/how-to/2012/06/17/PCA-in-R.html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(Which I found by searching for 'PCA in R')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some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stats::</a:t>
            </a:r>
            <a:r>
              <a:rPr lang="en-US" dirty="0" err="1" smtClean="0"/>
              <a:t>prcomp</a:t>
            </a:r>
            <a:endParaRPr lang="en-US" dirty="0" smtClean="0"/>
          </a:p>
          <a:p>
            <a:r>
              <a:rPr lang="en-US" dirty="0"/>
              <a:t>stats</a:t>
            </a:r>
            <a:r>
              <a:rPr lang="en-US" dirty="0" smtClean="0"/>
              <a:t>::</a:t>
            </a:r>
            <a:r>
              <a:rPr lang="en-US" dirty="0" err="1" smtClean="0"/>
              <a:t>princomp</a:t>
            </a:r>
            <a:endParaRPr lang="en-US" dirty="0" smtClean="0"/>
          </a:p>
          <a:p>
            <a:r>
              <a:rPr lang="en-US" dirty="0" err="1" smtClean="0"/>
              <a:t>FactoMineR</a:t>
            </a:r>
            <a:r>
              <a:rPr lang="en-US" dirty="0" smtClean="0"/>
              <a:t>::PCA </a:t>
            </a:r>
          </a:p>
          <a:p>
            <a:r>
              <a:rPr lang="en-US" dirty="0" smtClean="0"/>
              <a:t>ade4::</a:t>
            </a:r>
            <a:r>
              <a:rPr lang="en-US" dirty="0" err="1" smtClean="0"/>
              <a:t>dudi.pca</a:t>
            </a:r>
            <a:endParaRPr lang="en-US" dirty="0" smtClean="0"/>
          </a:p>
          <a:p>
            <a:r>
              <a:rPr lang="en-US" dirty="0" err="1" smtClean="0"/>
              <a:t>amap</a:t>
            </a:r>
            <a:r>
              <a:rPr lang="en-US" dirty="0" smtClean="0"/>
              <a:t>::</a:t>
            </a:r>
            <a:r>
              <a:rPr lang="en-US" dirty="0" err="1" smtClean="0"/>
              <a:t>acp</a:t>
            </a:r>
            <a:endParaRPr lang="en-US" dirty="0" smtClean="0"/>
          </a:p>
          <a:p>
            <a:r>
              <a:rPr lang="en-US" dirty="0" smtClean="0"/>
              <a:t>Also… psych::principal, probably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FactoMineR's</a:t>
            </a:r>
            <a:r>
              <a:rPr lang="en-US" dirty="0" smtClean="0"/>
              <a:t> PCA comes recommended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FactoMineR's</a:t>
            </a:r>
            <a:r>
              <a:rPr lang="en-US" dirty="0" smtClean="0"/>
              <a:t> </a:t>
            </a:r>
            <a:r>
              <a:rPr lang="en-US" dirty="0" smtClean="0"/>
              <a:t>PCA allows for row </a:t>
            </a:r>
            <a:r>
              <a:rPr lang="en-US" dirty="0" smtClean="0"/>
              <a:t>weights, which is desirable since this is survey data…</a:t>
            </a:r>
          </a:p>
          <a:p>
            <a:r>
              <a:rPr lang="en-US" dirty="0" smtClean="0"/>
              <a:t>… so let's try 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documentation and fiddled a little eventually setting on </a:t>
            </a:r>
            <a:r>
              <a:rPr lang="en-US" smtClean="0"/>
              <a:t>the following code: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 smtClean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 smtClean="0"/>
              <a:t>So, does just specifying the row weights work for us?</a:t>
            </a:r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PCAs and complex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PCAs in complex survey data is an area of active research:</a:t>
            </a:r>
          </a:p>
          <a:p>
            <a:pPr lvl="1"/>
            <a:r>
              <a:rPr lang="en-US" dirty="0" smtClean="0"/>
              <a:t>PCAs should account for the survey design, but they generally don't in practice</a:t>
            </a:r>
          </a:p>
          <a:p>
            <a:pPr lvl="1"/>
            <a:r>
              <a:rPr lang="en-US" dirty="0" smtClean="0"/>
              <a:t>Technically, this is non-trivial</a:t>
            </a:r>
          </a:p>
          <a:p>
            <a:pPr lvl="1"/>
            <a:r>
              <a:rPr lang="en-US" dirty="0" smtClean="0"/>
              <a:t>Biases do not appear to be huge for our purposes here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more: https://www.amstat.org/sections/SRMS/Proceedings/y2008/Files/302340.pdf</a:t>
            </a:r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does NHANES compare to CCCEH?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CCCEH vs. NHANES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endocrine </a:t>
            </a:r>
            <a:r>
              <a:rPr lang="en-US" dirty="0" smtClean="0"/>
              <a:t>disruptors</a:t>
            </a:r>
          </a:p>
          <a:p>
            <a:r>
              <a:rPr lang="en-US" dirty="0" smtClean="0"/>
              <a:t>Hard to measure external dose – usually measure urinary metabolites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Paper was </a:t>
            </a:r>
            <a:r>
              <a:rPr lang="en-US" dirty="0" smtClean="0"/>
              <a:t>accepted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Confession: I sanity-checked against SAS, because I felt like I was in uncharted waters with the complex survey stuff</a:t>
            </a:r>
          </a:p>
          <a:p>
            <a:pPr lvl="1"/>
            <a:r>
              <a:rPr lang="en-US" dirty="0" smtClean="0"/>
              <a:t>SAS does not allow specification of survey design, just weights (like </a:t>
            </a:r>
            <a:r>
              <a:rPr lang="en-US" dirty="0" err="1" smtClean="0"/>
              <a:t>FactoMineR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9 phthalate metabolites in urine samples from pregnant women</a:t>
            </a:r>
          </a:p>
          <a:p>
            <a:pPr lvl="1"/>
            <a:r>
              <a:rPr lang="en-US" dirty="0" smtClean="0"/>
              <a:t>Compared with body size of kids at age 7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 on molecular</a:t>
            </a:r>
            <a:br>
              <a:rPr lang="en-US" dirty="0" smtClean="0"/>
            </a:br>
            <a:r>
              <a:rPr lang="en-US" dirty="0" smtClean="0"/>
              <a:t> epidemiology and metabolites…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Z is a chemical which is metabolized as: Z -&gt; Z1 -&gt; Z2 -&gt; Z3</a:t>
            </a:r>
          </a:p>
          <a:p>
            <a:pPr lvl="1"/>
            <a:r>
              <a:rPr lang="en-US" dirty="0" smtClean="0"/>
              <a:t>Z3 is excreted in urine</a:t>
            </a:r>
          </a:p>
          <a:p>
            <a:pPr lvl="1"/>
            <a:r>
              <a:rPr lang="en-US" dirty="0" smtClean="0"/>
              <a:t>Z2 causes cancer</a:t>
            </a:r>
          </a:p>
          <a:p>
            <a:pPr lvl="1"/>
            <a:r>
              <a:rPr lang="en-US" dirty="0" smtClean="0"/>
              <a:t>Metabolic efficiency varies between people</a:t>
            </a:r>
          </a:p>
          <a:p>
            <a:r>
              <a:rPr lang="en-US" dirty="0" smtClean="0"/>
              <a:t>If person A has more urinary Z3 than person B does, who is at higher risk for cancer owing to Z exposure?</a:t>
            </a:r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 smtClean="0"/>
              <a:t>So, analytic plan: use PCA to identify components of variance, and use components to predict obesity status</a:t>
            </a:r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your results generalize outside your sample if you use component scores?</a:t>
            </a:r>
            <a:endParaRPr lang="en-US" dirty="0"/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similar the components identified by a PCA for NHANES women age 15-45 are to the components identified by the PCA in the </a:t>
            </a:r>
            <a:r>
              <a:rPr lang="en-US" dirty="0" smtClean="0"/>
              <a:t>our cohort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component scores in CCCEH</a:t>
            </a:r>
          </a:p>
          <a:p>
            <a:endParaRPr lang="en-US" dirty="0" smtClean="0"/>
          </a:p>
          <a:p>
            <a:r>
              <a:rPr lang="en-US" dirty="0" smtClean="0"/>
              <a:t>A Bonus question: what do we do about the complex survey sampling used by NHANES?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964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 Workshop Part 4:  A case study in using R for analysis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Get the data into R</vt:lpstr>
      <vt:lpstr>Merging data</vt:lpstr>
      <vt:lpstr>Filtering to women 15-45</vt:lpstr>
      <vt:lpstr>Find the variables</vt:lpstr>
      <vt:lpstr>Log 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Complex survey weighting</vt:lpstr>
      <vt:lpstr>PCAs and complex surveys</vt:lpstr>
      <vt:lpstr>So, how does NHANES compare to CCCEH?</vt:lpstr>
      <vt:lpstr>PCA: CCCEH vs. NHANES</vt:lpstr>
      <vt:lpstr>Conclusion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Stephen Mooney</cp:lastModifiedBy>
  <cp:revision>56</cp:revision>
  <dcterms:created xsi:type="dcterms:W3CDTF">2015-03-04T14:46:46Z</dcterms:created>
  <dcterms:modified xsi:type="dcterms:W3CDTF">2017-06-19T20:26:34Z</dcterms:modified>
</cp:coreProperties>
</file>