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7" r:id="rId3"/>
    <p:sldId id="276" r:id="rId4"/>
    <p:sldId id="258" r:id="rId5"/>
    <p:sldId id="259" r:id="rId6"/>
    <p:sldId id="260" r:id="rId7"/>
    <p:sldId id="262" r:id="rId8"/>
    <p:sldId id="263" r:id="rId9"/>
    <p:sldId id="266" r:id="rId10"/>
    <p:sldId id="267" r:id="rId11"/>
    <p:sldId id="268" r:id="rId12"/>
    <p:sldId id="269" r:id="rId13"/>
    <p:sldId id="264" r:id="rId14"/>
    <p:sldId id="265" r:id="rId15"/>
    <p:sldId id="270" r:id="rId16"/>
    <p:sldId id="271" r:id="rId17"/>
    <p:sldId id="272" r:id="rId18"/>
    <p:sldId id="273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A6E0-4075-4BA8-AEED-C53FCCEDB20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775E-9445-4ADE-AC1A-934AD73C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6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A6E0-4075-4BA8-AEED-C53FCCEDB20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775E-9445-4ADE-AC1A-934AD73C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3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A6E0-4075-4BA8-AEED-C53FCCEDB20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775E-9445-4ADE-AC1A-934AD73C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2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A6E0-4075-4BA8-AEED-C53FCCEDB20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775E-9445-4ADE-AC1A-934AD73C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8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A6E0-4075-4BA8-AEED-C53FCCEDB20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775E-9445-4ADE-AC1A-934AD73C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7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A6E0-4075-4BA8-AEED-C53FCCEDB20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775E-9445-4ADE-AC1A-934AD73C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3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A6E0-4075-4BA8-AEED-C53FCCEDB20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775E-9445-4ADE-AC1A-934AD73C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6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A6E0-4075-4BA8-AEED-C53FCCEDB20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775E-9445-4ADE-AC1A-934AD73C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0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A6E0-4075-4BA8-AEED-C53FCCEDB20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775E-9445-4ADE-AC1A-934AD73C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1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A6E0-4075-4BA8-AEED-C53FCCEDB20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775E-9445-4ADE-AC1A-934AD73C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6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A6E0-4075-4BA8-AEED-C53FCCEDB20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7775E-9445-4ADE-AC1A-934AD73C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9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A6E0-4075-4BA8-AEED-C53FCCEDB20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7775E-9445-4ADE-AC1A-934AD73CD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0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17727" cy="3056948"/>
          </a:xfrm>
        </p:spPr>
        <p:txBody>
          <a:bodyPr>
            <a:noAutofit/>
          </a:bodyPr>
          <a:lstStyle/>
          <a:p>
            <a:r>
              <a:rPr lang="en-US" sz="8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 and </a:t>
            </a:r>
            <a:r>
              <a:rPr lang="en-US" sz="8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Agricultural </a:t>
            </a: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8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arkets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25091"/>
            <a:ext cx="10515600" cy="2216727"/>
          </a:xfrm>
        </p:spPr>
        <p:txBody>
          <a:bodyPr>
            <a:normAutofit/>
          </a:bodyPr>
          <a:lstStyle/>
          <a:p>
            <a:pPr marL="457200" indent="-457200"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Mazviita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uhuru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1645350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18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Policy advocacy and support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an enabling environment through engaging with policy makers and relevant stakeholders to advocate gender equality, access to resources and supportive business regulations.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that women's perspectives and needs are considered on policy development and implementation can address systematic barriers and promote women’s empowerment in agricultural markets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irivangasi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al., 2023).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095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*Collective action and market linkages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Collective action and market linages can amplify women’s vices, increase their market power and enable them to overcome the barriers they face in agricultural markets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(Manda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Mvumi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2010).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omen’s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collectives and cooperatives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can create a platform for women farmers and entrepreneurs to come together, share resources, knowledge and experiences, and collectively address common challenges.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 capacity building, access to finance and decision making processes.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40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Group savings and credit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 access to financial services and capital.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pooling their savings and providing group based collateral, women can access loans and credit facilities that may not be available to them individually.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group based financial mechanisms can help women invest in their agricultural enterprises, diversification of activities and strengthening their resilience.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Market information linkages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Women can connect with buyers, negotiate fair prices and access high value markets.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Collectives and networks can pay a vital role in facilitating marketing information sharing, organizing collective marketing  initiatives and establishing direct linages between women farmers and buyers, processors, exporters and retailers.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382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Value chain integration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Engage women in various stages of agricultural value chain thus activities beyond primary production e.g., processing, packaging, branding and quality control.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enhances  their market competitiveness, income generation and economic empowerment.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Gender-inclusive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 systems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engaging with market actors, policymakers and institutions to ensure that gender-responsive practices are integrated into market regulations, certification and value chain governance.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through promoting fair trade practices, addressing gender-based discrimination and supporting gender-equitable procurement policies by buyers and retailers.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058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Training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uilding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training and capacity-building programs focused on market-oriented agriculture, negotiation sills and market intelligence strengthens women’s ability to engage effectively in agricultural markets.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can cover issues related to quality standards, product differentiation and market trends.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921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*Supporting agricultural value-adding strategies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Supporting agricultural value-adding strategies not only benefits women but also contributes to sustainable rural development, improved food security and resilient agricultural systems (fao, 2022).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training and capacity building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Offering targeted technical training programs on value addition enhance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wome’s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sills and knowledge in processing, packaging and transforming agricultural products to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quality products.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can cover aspects of food processing techniques, preservation methods, quality control and product development.</a:t>
            </a:r>
          </a:p>
        </p:txBody>
      </p:sp>
    </p:spTree>
    <p:extLst>
      <p:ext uri="{BB962C8B-B14F-4D97-AF65-F5344CB8AC3E}">
        <p14:creationId xmlns:p14="http://schemas.microsoft.com/office/powerpoint/2010/main" val="815868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Access to appropriate technologies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technologies results in effective value addition.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providing machinery and tools to facilitate processing, packaging and value adding activities.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modern and efficient technologies can help reduce labour, improve productivity and enhance the quality and safety of value added products.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Market information and consumer preferences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on market demands, trends and preferences regarding processed and value added agricultural products should be provided.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consumer needs and references enables women to produce market-oriented products that meet consumer expectations and increase market competitiveness.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506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Access to finance and credit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Facilitating women's access to financial services, credit and microloans can enable them to purchase equipment, raw materials and packaging materials necessary for value addition.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Partnerships with financial institutions, micro-finance organizations and development programs can help create tailored financial products and services that meet the specific need of women entrepreneurs in agriculture.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Market linages and networking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Helps access markets and expand the customer base.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platforms for networking such as industry events, trade fairs and business associations provide opportunities for women to show-case their value added products,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business connections and learn from successful peers.</a:t>
            </a:r>
          </a:p>
        </p:txBody>
      </p:sp>
    </p:spTree>
    <p:extLst>
      <p:ext uri="{BB962C8B-B14F-4D97-AF65-F5344CB8AC3E}">
        <p14:creationId xmlns:p14="http://schemas.microsoft.com/office/powerpoint/2010/main" val="1099389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Policy support and advocacy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Engaging policymakers and stakeholders to promote gender equality, fair trade practices and value addition as a sustainable development strategy can help create an inclusive business environment for women in agriculture.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45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eferences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(2017).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gender profile of agriculture and rural livelihoods-Zimbabwe: country gender assessment series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FAO,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Rome.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(2022).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status of women in agrifoods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FAO,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Rome.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Happy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Tirivangasi,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anyaradzi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zvimbo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Leonard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Chitongo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Albert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awonde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Walking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men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walk: gendered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politics of smallholder agriculture in Zimbabwe.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 environment and sustainable development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Volume 17, number 1, 2023. doi:https://doi.org/10.47743/pesd2023171003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Joanne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Brighton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vumi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2010.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in household grain storage management and marketing: the case of binga district, Zimbabwe 27:85-103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6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key terms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b="1" dirty="0" smtClean="0"/>
              <a:t>Agricultural </a:t>
            </a:r>
            <a:r>
              <a:rPr lang="en-US" b="1" dirty="0" smtClean="0"/>
              <a:t>Markets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 to the economic systems and platforms where agricultural products and commodities are bought and sold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(Tirivangasi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al., 2023).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-operate in various channels such s physical markets, auction houses as well as through electronic platforms and commodity exchange.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-it is a multidimensional social construct that encompasses a range of roles, behaviors, identities and expectations that societies attribute to individuals based on their perceived sex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63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strengthening the business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Strengthening the business environment is important as women can overcome barriers, access opportunities and participate more effectively in economic activities. </a:t>
            </a:r>
          </a:p>
          <a:p>
            <a:pPr marL="0" indent="0" algn="just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ways to enhance the business environment and create opportunities for women in agriculture</a:t>
            </a:r>
          </a:p>
          <a:p>
            <a:pPr marL="457200" indent="-45720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finance</a:t>
            </a:r>
          </a:p>
          <a:p>
            <a:pPr marL="342900" indent="-34290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women’s access to finance is essential for their participation and success in agricultural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2017).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be achieved by developing gender-responsive financial products and services tailored to specific needs and constraints of women farmers.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microfinance institutions and women's cooperatives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00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Market information and linkages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for women farmers to make informed decisions about production, pricing and market opportunities.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market information systems and platforms that are accessible to women e.g. mobile technology – help bridge information gap.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linkages between women farmers, traders, processors and buyers facilitate market access and reduce post harvest losses.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 building and training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capacity building programs tailored to the needs of women farmers can enhance their skills, knowledge and entrepreneurship abilities.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on agricultural production techniques, post harvest handling, value addition, business management and market-oriented agriculture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2017). 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07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helps women negotiate for better prices, engage in higher-value activities and serving niche markets.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apiculture and aquaculture trainings in Zimbabwe by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4.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and innovation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technologies and innovations improve productivity, reduce labor  and enhance value addition for omen in agriculture.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Promoting gender-responsive agricultural research and development can lead to the creation of technologies and address specific needs ad priorities of women farmers.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technologies related to irrigation (solar empowered drip irrigation), crop storage processing and renewable energy solutions.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99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Networking and mentorship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with valuable support, knowledge and skills exchange, and business connections for women farmers.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Engaging women leaders and role models in agriculture inspires and motivates other women to pursue their entrepreneurial aspirations.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Policy and regulatory environment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and policy makers should create an enabling environment for women in agriculture.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E.g., implementing gender-responsive policies, addressing discriminatory practices and promoting gender equality in land tenure  and property rights.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8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apacity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for small scale women entrepreneurs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to tailor capacity development programs to specific needs and context of small-scale women entrepreneurs, considering factors such as level of education, cultural norms, access to resources and market conditions.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strengthening their skills, knowledge and access to resources, women entrepreneurs can improve their competitiveness, enhance their market opportunities and contribute to sustainable and inclusive agricultural markets.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and entrepreneurial training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targeted training programs focused on business management, financial literacy, marketing and market analysis can enhance the sills and knowledge of women entrepreneurs.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programs helps women develop business plans, understand market dynamics and improve financial management practices.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552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Technical and agricultural training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Offering technical training in agricultural practices, crop diversification, post-harvest handling, value addition and sustainable farming equips women entrepreneurs with the necessary sills to enhance productivity, quality and efficiency.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can be provided through agricultural extension services, farmer field schools and vocational centers.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Access to information and technology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Collectives and networks can play a vital role in facilitating market information, organizing collective marketing initiatives and establishing direct linages between women farmers and other supply chain actors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(Manda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Mvumi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2010)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achieved through market fairs, digital platforms such as WhatsApp farmer’s group and business-to-business matchmaking events.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36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Financial inclusion ad access to credit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financial institutions and microfinance providers to develop gender-responsive financial products and services such as savings accounts and microloans.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help overcome financial barriers through building women's financial literacy and facilitating their access to formal financial institutions.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Networking  and mentorship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women’s business associations, cooperatives and networks cab foster collaboration, information sharing and collective marketing initiatives.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31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1639</Words>
  <Application>Microsoft Office PowerPoint</Application>
  <PresentationFormat>Widescreen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Gender and Agricultural Markets</vt:lpstr>
      <vt:lpstr>*Definition of key terms</vt:lpstr>
      <vt:lpstr>*strengthening the business environment</vt:lpstr>
      <vt:lpstr>cont.</vt:lpstr>
      <vt:lpstr>Cont.</vt:lpstr>
      <vt:lpstr>Cont.</vt:lpstr>
      <vt:lpstr>*Capacity development for small scale women entrepreneurs</vt:lpstr>
      <vt:lpstr>2. Technical and agricultural training</vt:lpstr>
      <vt:lpstr>4. Financial inclusion ad access to credit</vt:lpstr>
      <vt:lpstr>6. Policy advocacy and support</vt:lpstr>
      <vt:lpstr>*Collective action and market linkages</vt:lpstr>
      <vt:lpstr>2. Group savings and credit</vt:lpstr>
      <vt:lpstr>4. Value chain integration</vt:lpstr>
      <vt:lpstr>Cont.</vt:lpstr>
      <vt:lpstr>*Supporting agricultural value-adding strategies</vt:lpstr>
      <vt:lpstr>2. Access to appropriate technologies</vt:lpstr>
      <vt:lpstr>4. Access to finance and credit</vt:lpstr>
      <vt:lpstr>6. Policy support and advocacy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and agricultural markets</dc:title>
  <dc:creator>Tapex</dc:creator>
  <cp:lastModifiedBy>Muromo</cp:lastModifiedBy>
  <cp:revision>39</cp:revision>
  <dcterms:created xsi:type="dcterms:W3CDTF">2024-01-21T14:28:42Z</dcterms:created>
  <dcterms:modified xsi:type="dcterms:W3CDTF">2024-01-22T08:24:01Z</dcterms:modified>
</cp:coreProperties>
</file>