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drawings/drawing2.xml" ContentType="application/vnd.openxmlformats-officedocument.drawingml.chartshap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5" r:id="rId1"/>
  </p:sldMasterIdLst>
  <p:notesMasterIdLst>
    <p:notesMasterId r:id="rId21"/>
  </p:notesMasterIdLst>
  <p:handoutMasterIdLst>
    <p:handoutMasterId r:id="rId22"/>
  </p:handoutMasterIdLst>
  <p:sldIdLst>
    <p:sldId id="442" r:id="rId2"/>
    <p:sldId id="437" r:id="rId3"/>
    <p:sldId id="448" r:id="rId4"/>
    <p:sldId id="447" r:id="rId5"/>
    <p:sldId id="444" r:id="rId6"/>
    <p:sldId id="438" r:id="rId7"/>
    <p:sldId id="449" r:id="rId8"/>
    <p:sldId id="439" r:id="rId9"/>
    <p:sldId id="450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36" r:id="rId18"/>
    <p:sldId id="433" r:id="rId19"/>
    <p:sldId id="324" r:id="rId20"/>
  </p:sldIdLst>
  <p:sldSz cx="9144000" cy="5143500" type="screen16x9"/>
  <p:notesSz cx="6805613" cy="99393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7F00"/>
    <a:srgbClr val="00B0B9"/>
    <a:srgbClr val="F6BC94"/>
    <a:srgbClr val="3D3935"/>
    <a:srgbClr val="C1C6C8"/>
    <a:srgbClr val="F4DA3C"/>
    <a:srgbClr val="FF8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0" autoAdjust="0"/>
    <p:restoredTop sz="94412" autoAdjust="0"/>
  </p:normalViewPr>
  <p:slideViewPr>
    <p:cSldViewPr>
      <p:cViewPr varScale="1">
        <p:scale>
          <a:sx n="86" d="100"/>
          <a:sy n="86" d="100"/>
        </p:scale>
        <p:origin x="108" y="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-5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818" y="-10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gament\whoscall_03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5" Type="http://schemas.openxmlformats.org/officeDocument/2006/relationships/chartUserShapes" Target="../drawings/drawing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D:\ReSegament\os_rate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5" Type="http://schemas.openxmlformats.org/officeDocument/2006/relationships/chartUserShapes" Target="../drawings/drawing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7"/>
          <c:order val="7"/>
          <c:tx>
            <c:strRef>
              <c:f>工作表5!$I$1</c:f>
              <c:strCache>
                <c:ptCount val="1"/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工作表5!$I$2:$I$9</c:f>
              <c:numCache>
                <c:formatCode>_-* #,##0_-;\-* #,##0_-;_-* "-"??_-;_-@_-</c:formatCode>
                <c:ptCount val="7"/>
                <c:pt idx="0">
                  <c:v>1744241.1194382904</c:v>
                </c:pt>
                <c:pt idx="1">
                  <c:v>2515902.5490514906</c:v>
                </c:pt>
                <c:pt idx="2">
                  <c:v>3353741.5327488398</c:v>
                </c:pt>
                <c:pt idx="3">
                  <c:v>2459226.5954683982</c:v>
                </c:pt>
                <c:pt idx="4">
                  <c:v>1130075.0037903399</c:v>
                </c:pt>
                <c:pt idx="5">
                  <c:v>197884.93305639876</c:v>
                </c:pt>
                <c:pt idx="6">
                  <c:v>81481.586073500963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39-43D2-9B05-546D008A26FE}"/>
            </c:ext>
          </c:extLst>
        </c:ser>
        <c:ser>
          <c:idx val="6"/>
          <c:order val="6"/>
          <c:tx>
            <c:strRef>
              <c:f>工作表5!$H$1</c:f>
              <c:strCache>
                <c:ptCount val="1"/>
                <c:pt idx="0">
                  <c:v>撥貸金額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工作表5!$H$2:$H$9</c:f>
              <c:numCache>
                <c:formatCode>_-* #,##0_-;\-* #,##0_-;_-* "-"??_-;_-@_-</c:formatCode>
                <c:ptCount val="7"/>
                <c:pt idx="0">
                  <c:v>1736673</c:v>
                </c:pt>
                <c:pt idx="1">
                  <c:v>1847131</c:v>
                </c:pt>
                <c:pt idx="2">
                  <c:v>1396672</c:v>
                </c:pt>
                <c:pt idx="3">
                  <c:v>2562798</c:v>
                </c:pt>
                <c:pt idx="4">
                  <c:v>1141073</c:v>
                </c:pt>
                <c:pt idx="5">
                  <c:v>289316</c:v>
                </c:pt>
                <c:pt idx="6">
                  <c:v>118030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D39-43D2-9B05-546D008A2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650266719"/>
        <c:axId val="1800114335"/>
        <c:extLst>
          <c:ext xmlns:c15="http://schemas.microsoft.com/office/drawing/2012/chart" uri="{02D57815-91ED-43cb-92C2-25804820EDAC}">
            <c15:filteredBarSeries>
              <c15:ser>
                <c:idx val="14"/>
                <c:order val="14"/>
                <c:tx>
                  <c:strRef>
                    <c:extLst>
                      <c:ext uri="{02D57815-91ED-43cb-92C2-25804820EDAC}">
                        <c15:formulaRef>
                          <c15:sqref>工作表5!$P$1</c15:sqref>
                        </c15:formulaRef>
                      </c:ext>
                    </c:extLst>
                    <c:strCache>
                      <c:ptCount val="1"/>
                      <c:pt idx="0">
                        <c:v>利收</c:v>
                      </c:pt>
                    </c:strCache>
                  </c:strRef>
                </c:tx>
                <c:spPr>
                  <a:solidFill>
                    <a:schemeClr val="accent3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工作表5!$P$2:$P$9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42571.561483333331</c:v>
                      </c:pt>
                      <c:pt idx="1">
                        <c:v>52254.437174999992</c:v>
                      </c:pt>
                      <c:pt idx="2">
                        <c:v>43425.165383333326</c:v>
                      </c:pt>
                      <c:pt idx="3">
                        <c:v>110741.33209166673</c:v>
                      </c:pt>
                      <c:pt idx="4">
                        <c:v>82925.315125000023</c:v>
                      </c:pt>
                      <c:pt idx="5">
                        <c:v>28875.605958333323</c:v>
                      </c:pt>
                      <c:pt idx="6">
                        <c:v>13885.042208333332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E-7D39-43D2-9B05-546D008A26FE}"/>
                  </c:ext>
                </c:extLst>
              </c15:ser>
            </c15:filteredBarSeries>
            <c15:filteredBarSeries>
              <c15:ser>
                <c:idx val="15"/>
                <c:order val="1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工作表5!$Q$1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4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工作表5!$Q$2:$Q$9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42757.080957627215</c:v>
                      </c:pt>
                      <c:pt idx="1">
                        <c:v>71173.658873048771</c:v>
                      </c:pt>
                      <c:pt idx="2">
                        <c:v>104274.14648004125</c:v>
                      </c:pt>
                      <c:pt idx="3">
                        <c:v>106265.89731122968</c:v>
                      </c:pt>
                      <c:pt idx="4">
                        <c:v>82126.056618813644</c:v>
                      </c:pt>
                      <c:pt idx="5">
                        <c:v>19750.194776741482</c:v>
                      </c:pt>
                      <c:pt idx="6">
                        <c:v>9585.4889590147104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F-7D39-43D2-9B05-546D008A26FE}"/>
                  </c:ext>
                </c:extLst>
              </c15:ser>
            </c15:filteredBarSeries>
            <c15:filteredBarSeries>
              <c15:ser>
                <c:idx val="16"/>
                <c:order val="1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工作表5!$R$1</c15:sqref>
                        </c15:formulaRef>
                      </c:ext>
                    </c:extLst>
                    <c:strCache>
                      <c:ptCount val="1"/>
                      <c:pt idx="0">
                        <c:v>純益</c:v>
                      </c:pt>
                    </c:strCache>
                  </c:strRef>
                </c:tx>
                <c:spPr>
                  <a:solidFill>
                    <a:schemeClr val="accent5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工作表5!$R$2:$R$9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42488.773483333331</c:v>
                      </c:pt>
                      <c:pt idx="1">
                        <c:v>52166.809174999995</c:v>
                      </c:pt>
                      <c:pt idx="2">
                        <c:v>41917.068383333324</c:v>
                      </c:pt>
                      <c:pt idx="3">
                        <c:v>96807.921091666736</c:v>
                      </c:pt>
                      <c:pt idx="4">
                        <c:v>63371.021125000021</c:v>
                      </c:pt>
                      <c:pt idx="5">
                        <c:v>21048.050958333322</c:v>
                      </c:pt>
                      <c:pt idx="6">
                        <c:v>7936.8132083333321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0-7D39-43D2-9B05-546D008A26FE}"/>
                  </c:ext>
                </c:extLst>
              </c15:ser>
            </c15:filteredBarSeries>
            <c15:filteredBarSeries>
              <c15:ser>
                <c:idx val="17"/>
                <c:order val="1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工作表5!$S$1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6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工作表5!$S$2:$S$9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42674.292957627214</c:v>
                      </c:pt>
                      <c:pt idx="1">
                        <c:v>70880.559755468756</c:v>
                      </c:pt>
                      <c:pt idx="2">
                        <c:v>95548.91575702418</c:v>
                      </c:pt>
                      <c:pt idx="3">
                        <c:v>88965.549435760913</c:v>
                      </c:pt>
                      <c:pt idx="4">
                        <c:v>54602.307507242956</c:v>
                      </c:pt>
                      <c:pt idx="5">
                        <c:v>15646.440457271929</c:v>
                      </c:pt>
                      <c:pt idx="6">
                        <c:v>4219.1215956500055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7D39-43D2-9B05-546D008A26FE}"/>
                  </c:ext>
                </c:extLst>
              </c15:ser>
            </c15:filteredBarSeries>
            <c15:filteredBarSeries>
              <c15:ser>
                <c:idx val="18"/>
                <c:order val="1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工作表5!$T$1</c15:sqref>
                        </c15:formulaRef>
                      </c:ext>
                    </c:extLst>
                    <c:strCache>
                      <c:ptCount val="1"/>
                      <c:pt idx="0">
                        <c:v>壞帳($)</c:v>
                      </c:pt>
                    </c:strCache>
                  </c:strRef>
                </c:tx>
                <c:spPr>
                  <a:solidFill>
                    <a:schemeClr val="accent1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工作表5!$T$2:$T$9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82.787999999999997</c:v>
                      </c:pt>
                      <c:pt idx="1">
                        <c:v>87.628</c:v>
                      </c:pt>
                      <c:pt idx="2">
                        <c:v>1508.097</c:v>
                      </c:pt>
                      <c:pt idx="3">
                        <c:v>13933.410999999998</c:v>
                      </c:pt>
                      <c:pt idx="4">
                        <c:v>19554.294000000002</c:v>
                      </c:pt>
                      <c:pt idx="5">
                        <c:v>7827.5550000000003</c:v>
                      </c:pt>
                      <c:pt idx="6">
                        <c:v>5948.2290000000003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2-7D39-43D2-9B05-546D008A26FE}"/>
                  </c:ext>
                </c:extLst>
              </c15:ser>
            </c15:filteredBarSeries>
            <c15:filteredBarSeries>
              <c15:ser>
                <c:idx val="19"/>
                <c:order val="1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工作表5!$U$1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工作表5!$U$2:$U$9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82.787999999999997</c:v>
                      </c:pt>
                      <c:pt idx="1">
                        <c:v>293.09911758002056</c:v>
                      </c:pt>
                      <c:pt idx="2">
                        <c:v>8725.2307230170682</c:v>
                      </c:pt>
                      <c:pt idx="3">
                        <c:v>17300.347875468775</c:v>
                      </c:pt>
                      <c:pt idx="4">
                        <c:v>27523.749111570687</c:v>
                      </c:pt>
                      <c:pt idx="5">
                        <c:v>4103.7543194695545</c:v>
                      </c:pt>
                      <c:pt idx="6">
                        <c:v>5366.3673633647049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3-7D39-43D2-9B05-546D008A26FE}"/>
                  </c:ext>
                </c:extLst>
              </c15:ser>
            </c15:filteredBarSeries>
          </c:ext>
        </c:extLst>
      </c:barChar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0266719"/>
        <c:axId val="1800114335"/>
        <c:extLst>
          <c:ext xmlns:c15="http://schemas.microsoft.com/office/drawing/2012/chart" uri="{02D57815-91ED-43cb-92C2-25804820EDAC}">
            <c15:filteredLineSeries>
              <c15:ser>
                <c:idx val="4"/>
                <c:order val="4"/>
                <c:tx>
                  <c:strRef>
                    <c:extLst>
                      <c:ext uri="{02D57815-91ED-43cb-92C2-25804820EDAC}">
                        <c15:formulaRef>
                          <c15:sqref>工作表5!$F$1</c15:sqref>
                        </c15:formulaRef>
                      </c:ext>
                    </c:extLst>
                    <c:strCache>
                      <c:ptCount val="1"/>
                      <c:pt idx="0">
                        <c:v>撥貸率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工作表5!$F$2:$F$9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0.65923566878980888</c:v>
                      </c:pt>
                      <c:pt idx="1">
                        <c:v>0.59512195121951217</c:v>
                      </c:pt>
                      <c:pt idx="2">
                        <c:v>0.52810727178958228</c:v>
                      </c:pt>
                      <c:pt idx="3">
                        <c:v>0.43248973101894794</c:v>
                      </c:pt>
                      <c:pt idx="4">
                        <c:v>0.30485163526099196</c:v>
                      </c:pt>
                      <c:pt idx="5">
                        <c:v>0.18996644831442722</c:v>
                      </c:pt>
                      <c:pt idx="6">
                        <c:v>0.11587831897309654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B-7D39-43D2-9B05-546D008A26FE}"/>
                  </c:ext>
                </c:extLst>
              </c15:ser>
            </c15:filteredLineSeries>
            <c15:filteredLin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工作表5!$G$1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工作表5!$G$2:$G$9</c15:sqref>
                        </c15:formulaRef>
                      </c:ext>
                    </c:extLst>
                    <c:numCache>
                      <c:formatCode>0%</c:formatCode>
                      <c:ptCount val="7"/>
                      <c:pt idx="0">
                        <c:v>0.6642238660181925</c:v>
                      </c:pt>
                      <c:pt idx="1">
                        <c:v>0.59512195121951217</c:v>
                      </c:pt>
                      <c:pt idx="2">
                        <c:v>0.52810727178958228</c:v>
                      </c:pt>
                      <c:pt idx="3">
                        <c:v>0.43248973101894794</c:v>
                      </c:pt>
                      <c:pt idx="4">
                        <c:v>0.30485163526099196</c:v>
                      </c:pt>
                      <c:pt idx="5">
                        <c:v>0.18996644831442722</c:v>
                      </c:pt>
                      <c:pt idx="6">
                        <c:v>9.7250594332701376E-2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C-7D39-43D2-9B05-546D008A26FE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9"/>
          <c:order val="9"/>
          <c:tx>
            <c:strRef>
              <c:f>工作表5!$K$1</c:f>
              <c:strCache>
                <c:ptCount val="1"/>
                <c:pt idx="0">
                  <c:v>壞帳率(#)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工作表5!$K$2:$K$9</c:f>
              <c:numCache>
                <c:formatCode>0.0%</c:formatCode>
                <c:ptCount val="7"/>
                <c:pt idx="0">
                  <c:v>1.2077294685990338E-3</c:v>
                </c:pt>
                <c:pt idx="1">
                  <c:v>9.1074681238615665E-4</c:v>
                </c:pt>
                <c:pt idx="2">
                  <c:v>2.9296875E-3</c:v>
                </c:pt>
                <c:pt idx="3">
                  <c:v>8.2720588235294119E-3</c:v>
                </c:pt>
                <c:pt idx="4">
                  <c:v>2.2024866785079929E-2</c:v>
                </c:pt>
                <c:pt idx="5">
                  <c:v>3.3641715727502103E-2</c:v>
                </c:pt>
                <c:pt idx="6">
                  <c:v>6.9802731411229141E-2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39-43D2-9B05-546D008A26FE}"/>
            </c:ext>
          </c:extLst>
        </c:ser>
        <c:ser>
          <c:idx val="10"/>
          <c:order val="10"/>
          <c:tx>
            <c:strRef>
              <c:f>工作表5!$L$1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工作表5!$L$2:$L$9</c:f>
              <c:numCache>
                <c:formatCode>0.0%</c:formatCode>
                <c:ptCount val="7"/>
                <c:pt idx="0">
                  <c:v>1.2024892292963141E-3</c:v>
                </c:pt>
                <c:pt idx="1">
                  <c:v>1.366120218579235E-3</c:v>
                </c:pt>
                <c:pt idx="2">
                  <c:v>5.3120849933598934E-3</c:v>
                </c:pt>
                <c:pt idx="3">
                  <c:v>1.0488245931283906E-2</c:v>
                </c:pt>
                <c:pt idx="4">
                  <c:v>2.7153160797624101E-2</c:v>
                </c:pt>
                <c:pt idx="5">
                  <c:v>3.82262996941896E-2</c:v>
                </c:pt>
                <c:pt idx="6">
                  <c:v>7.8629032258064516E-2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D39-43D2-9B05-546D008A26FE}"/>
            </c:ext>
          </c:extLst>
        </c:ser>
        <c:ser>
          <c:idx val="11"/>
          <c:order val="11"/>
          <c:tx>
            <c:strRef>
              <c:f>工作表5!$M$1</c:f>
              <c:strCache>
                <c:ptCount val="1"/>
                <c:pt idx="0">
                  <c:v>壞帳率($)</c:v>
                </c:pt>
              </c:strCache>
            </c:strRef>
          </c:tx>
          <c:spPr>
            <a:ln w="12700" cap="rnd">
              <a:solidFill>
                <a:schemeClr val="accent6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工作表5!$M$2:$M$9</c:f>
              <c:numCache>
                <c:formatCode>0.0%</c:formatCode>
                <c:ptCount val="7"/>
                <c:pt idx="0">
                  <c:v>4.76704595511072E-5</c:v>
                </c:pt>
                <c:pt idx="1">
                  <c:v>4.7440057039809304E-5</c:v>
                </c:pt>
                <c:pt idx="2">
                  <c:v>1.0797789316317646E-3</c:v>
                </c:pt>
                <c:pt idx="3">
                  <c:v>5.4367964232842382E-3</c:v>
                </c:pt>
                <c:pt idx="4">
                  <c:v>1.7136759874258705E-2</c:v>
                </c:pt>
                <c:pt idx="5">
                  <c:v>2.7055382350094706E-2</c:v>
                </c:pt>
                <c:pt idx="6">
                  <c:v>5.039590782004575E-2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D39-43D2-9B05-546D008A26FE}"/>
            </c:ext>
          </c:extLst>
        </c:ser>
        <c:ser>
          <c:idx val="12"/>
          <c:order val="12"/>
          <c:tx>
            <c:strRef>
              <c:f>工作表5!$N$1</c:f>
              <c:strCache>
                <c:ptCount val="1"/>
              </c:strCache>
            </c:strRef>
          </c:tx>
          <c:spPr>
            <a:ln w="12700" cap="rnd">
              <a:solidFill>
                <a:schemeClr val="accent5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工作表5!$N$2:$N$9</c:f>
              <c:numCache>
                <c:formatCode>0.0%</c:formatCode>
                <c:ptCount val="7"/>
                <c:pt idx="0">
                  <c:v>4.7463621329292347E-5</c:v>
                </c:pt>
                <c:pt idx="1">
                  <c:v>1.164985971696402E-4</c:v>
                </c:pt>
                <c:pt idx="2">
                  <c:v>2.6016407757772481E-3</c:v>
                </c:pt>
                <c:pt idx="3">
                  <c:v>7.0348734465331582E-3</c:v>
                </c:pt>
                <c:pt idx="4">
                  <c:v>2.4355683489374041E-2</c:v>
                </c:pt>
                <c:pt idx="5">
                  <c:v>2.0738083774675013E-2</c:v>
                </c:pt>
                <c:pt idx="6">
                  <c:v>6.5859878556167775E-2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D39-43D2-9B05-546D008A26FE}"/>
            </c:ext>
          </c:extLst>
        </c:ser>
        <c:ser>
          <c:idx val="13"/>
          <c:order val="13"/>
          <c:tx>
            <c:strRef>
              <c:f>工作表5!$O$1</c:f>
              <c:strCache>
                <c:ptCount val="1"/>
                <c:pt idx="0">
                  <c:v>利率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工作表5!$A$2:$A$9</c:f>
              <c:strCache>
                <c:ptCount val="7"/>
                <c:pt idx="0">
                  <c:v>PL1</c:v>
                </c:pt>
                <c:pt idx="1">
                  <c:v>PL2</c:v>
                </c:pt>
                <c:pt idx="2">
                  <c:v>PL3</c:v>
                </c:pt>
                <c:pt idx="3">
                  <c:v>PL4</c:v>
                </c:pt>
                <c:pt idx="4">
                  <c:v>PL5</c:v>
                </c:pt>
                <c:pt idx="5">
                  <c:v>PL6</c:v>
                </c:pt>
                <c:pt idx="6">
                  <c:v>PL7</c:v>
                </c:pt>
              </c:strCache>
            </c:strRef>
          </c:cat>
          <c:val>
            <c:numRef>
              <c:f>工作表5!$O$2:$O$9</c:f>
              <c:numCache>
                <c:formatCode>0.0%</c:formatCode>
                <c:ptCount val="7"/>
                <c:pt idx="0">
                  <c:v>2.4513285738497304E-2</c:v>
                </c:pt>
                <c:pt idx="1">
                  <c:v>2.8289513399428624E-2</c:v>
                </c:pt>
                <c:pt idx="2">
                  <c:v>3.1091885126452973E-2</c:v>
                </c:pt>
                <c:pt idx="3">
                  <c:v>4.3211104461477932E-2</c:v>
                </c:pt>
                <c:pt idx="4">
                  <c:v>7.2673102531564615E-2</c:v>
                </c:pt>
                <c:pt idx="5">
                  <c:v>9.9806460611695597E-2</c:v>
                </c:pt>
                <c:pt idx="6">
                  <c:v>0.11763994076364766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7D39-43D2-9B05-546D008A26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49307295"/>
        <c:axId val="1607523743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工作表5!$B$1</c15:sqref>
                        </c15:formulaRef>
                      </c:ext>
                    </c:extLst>
                    <c:strCache>
                      <c:ptCount val="1"/>
                      <c:pt idx="0">
                        <c:v>申請件數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strRef>
                    <c:extLst>
                      <c:ext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工作表5!$B$2:$B$9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1256</c:v>
                      </c:pt>
                      <c:pt idx="1">
                        <c:v>1845</c:v>
                      </c:pt>
                      <c:pt idx="2">
                        <c:v>1939</c:v>
                      </c:pt>
                      <c:pt idx="3">
                        <c:v>7547</c:v>
                      </c:pt>
                      <c:pt idx="4">
                        <c:v>9234</c:v>
                      </c:pt>
                      <c:pt idx="5">
                        <c:v>6259</c:v>
                      </c:pt>
                      <c:pt idx="6">
                        <c:v>5687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7-7D39-43D2-9B05-546D008A26FE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工作表5!$C$1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工作表5!$C$2:$C$9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1252</c:v>
                      </c:pt>
                      <c:pt idx="1">
                        <c:v>2513</c:v>
                      </c:pt>
                      <c:pt idx="2">
                        <c:v>4656</c:v>
                      </c:pt>
                      <c:pt idx="3">
                        <c:v>7242</c:v>
                      </c:pt>
                      <c:pt idx="4">
                        <c:v>9145</c:v>
                      </c:pt>
                      <c:pt idx="5">
                        <c:v>4281</c:v>
                      </c:pt>
                      <c:pt idx="6">
                        <c:v>4678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8-7D39-43D2-9B05-546D008A26FE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工作表5!$D$1</c15:sqref>
                        </c15:formulaRef>
                      </c:ext>
                    </c:extLst>
                    <c:strCache>
                      <c:ptCount val="1"/>
                      <c:pt idx="0">
                        <c:v>撥貸件數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工作表5!$D$2:$D$9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828</c:v>
                      </c:pt>
                      <c:pt idx="1">
                        <c:v>1098</c:v>
                      </c:pt>
                      <c:pt idx="2">
                        <c:v>1024</c:v>
                      </c:pt>
                      <c:pt idx="3">
                        <c:v>3264</c:v>
                      </c:pt>
                      <c:pt idx="4">
                        <c:v>2815</c:v>
                      </c:pt>
                      <c:pt idx="5">
                        <c:v>1189</c:v>
                      </c:pt>
                      <c:pt idx="6">
                        <c:v>659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9-7D39-43D2-9B05-546D008A26FE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工作表5!$E$1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工作表5!$E$2:$E$9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831.60828025477701</c:v>
                      </c:pt>
                      <c:pt idx="1">
                        <c:v>1495.5414634146341</c:v>
                      </c:pt>
                      <c:pt idx="2">
                        <c:v>2458.8674574522952</c:v>
                      </c:pt>
                      <c:pt idx="3">
                        <c:v>3132.090632039221</c:v>
                      </c:pt>
                      <c:pt idx="4">
                        <c:v>2787.8682044617713</c:v>
                      </c:pt>
                      <c:pt idx="5">
                        <c:v>813.24636523406286</c:v>
                      </c:pt>
                      <c:pt idx="6">
                        <c:v>454.93828028837703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A-7D39-43D2-9B05-546D008A26FE}"/>
                  </c:ext>
                </c:extLst>
              </c15:ser>
            </c15:filteredLineSeries>
            <c15:filteredLin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工作表5!$J$1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工作表5!$J$2:$J$9</c15:sqref>
                        </c15:formulaRef>
                      </c:ext>
                    </c:extLst>
                    <c:numCache>
                      <c:formatCode>General</c:formatCode>
                      <c:ptCount val="7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D-7D39-43D2-9B05-546D008A26FE}"/>
                  </c:ext>
                </c:extLst>
              </c15:ser>
            </c15:filteredLineSeries>
            <c15:filteredLineSeries>
              <c15:ser>
                <c:idx val="20"/>
                <c:order val="2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工作表5!$V$1</c15:sqref>
                        </c15:formulaRef>
                      </c:ext>
                    </c:extLst>
                    <c:strCache>
                      <c:ptCount val="1"/>
                      <c:pt idx="0">
                        <c:v>未撥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>
                        <a:lumMod val="80000"/>
                      </a:schemeClr>
                    </a:solidFill>
                    <a:ln w="9525">
                      <a:solidFill>
                        <a:schemeClr val="accent3">
                          <a:lumMod val="8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工作表5!$V$2:$V$9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428</c:v>
                      </c:pt>
                      <c:pt idx="1">
                        <c:v>747</c:v>
                      </c:pt>
                      <c:pt idx="2">
                        <c:v>915</c:v>
                      </c:pt>
                      <c:pt idx="3">
                        <c:v>4283</c:v>
                      </c:pt>
                      <c:pt idx="4">
                        <c:v>6419</c:v>
                      </c:pt>
                      <c:pt idx="5">
                        <c:v>5070</c:v>
                      </c:pt>
                      <c:pt idx="6">
                        <c:v>5028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4-7D39-43D2-9B05-546D008A26FE}"/>
                  </c:ext>
                </c:extLst>
              </c15:ser>
            </c15:filteredLineSeries>
            <c15:filteredLineSeries>
              <c15:ser>
                <c:idx val="21"/>
                <c:order val="2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工作表5!$W$1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8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>
                        <a:lumMod val="80000"/>
                      </a:schemeClr>
                    </a:solidFill>
                    <a:ln w="9525">
                      <a:solidFill>
                        <a:schemeClr val="accent4">
                          <a:lumMod val="80000"/>
                        </a:schemeClr>
                      </a:solidFill>
                    </a:ln>
                    <a:effectLst/>
                  </c:spPr>
                </c:marker>
                <c:cat>
                  <c:strRef>
                    <c:extLst>
                      <c:ext xmlns:c15="http://schemas.microsoft.com/office/drawing/2012/chart" uri="{02D57815-91ED-43cb-92C2-25804820EDAC}">
                        <c15:formulaRef>
                          <c15:sqref>工作表5!$A$2:$A$9</c15:sqref>
                        </c15:formulaRef>
                      </c:ext>
                    </c:extLst>
                    <c:strCache>
                      <c:ptCount val="7"/>
                      <c:pt idx="0">
                        <c:v>PL1</c:v>
                      </c:pt>
                      <c:pt idx="1">
                        <c:v>PL2</c:v>
                      </c:pt>
                      <c:pt idx="2">
                        <c:v>PL3</c:v>
                      </c:pt>
                      <c:pt idx="3">
                        <c:v>PL4</c:v>
                      </c:pt>
                      <c:pt idx="4">
                        <c:v>PL5</c:v>
                      </c:pt>
                      <c:pt idx="5">
                        <c:v>PL6</c:v>
                      </c:pt>
                      <c:pt idx="6">
                        <c:v>PL7</c:v>
                      </c:pt>
                    </c:strCache>
                  </c:strRef>
                </c:cat>
                <c:val>
                  <c:numRef>
                    <c:extLst>
                      <c:ext xmlns:c15="http://schemas.microsoft.com/office/drawing/2012/chart" uri="{02D57815-91ED-43cb-92C2-25804820EDAC}">
                        <c15:formulaRef>
                          <c15:sqref>工作表5!$W$2:$W$9</c15:sqref>
                        </c15:formulaRef>
                      </c:ext>
                    </c:extLst>
                    <c:numCache>
                      <c:formatCode>_-* #,##0_-;\-* #,##0_-;_-* "-"??_-;_-@_-</c:formatCode>
                      <c:ptCount val="7"/>
                      <c:pt idx="0">
                        <c:v>420.39171974522299</c:v>
                      </c:pt>
                      <c:pt idx="1">
                        <c:v>1017.4585365853659</c:v>
                      </c:pt>
                      <c:pt idx="2">
                        <c:v>2197.1325425477048</c:v>
                      </c:pt>
                      <c:pt idx="3">
                        <c:v>4109.9093679607795</c:v>
                      </c:pt>
                      <c:pt idx="4">
                        <c:v>6357.1317955382292</c:v>
                      </c:pt>
                      <c:pt idx="5">
                        <c:v>3467.753634765937</c:v>
                      </c:pt>
                      <c:pt idx="6">
                        <c:v>4223.0617197116226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5-7D39-43D2-9B05-546D008A26FE}"/>
                  </c:ext>
                </c:extLst>
              </c15:ser>
            </c15:filteredLineSeries>
          </c:ext>
        </c:extLst>
      </c:lineChart>
      <c:catAx>
        <c:axId val="165026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00114335"/>
        <c:crosses val="autoZero"/>
        <c:auto val="1"/>
        <c:lblAlgn val="ctr"/>
        <c:lblOffset val="100"/>
        <c:noMultiLvlLbl val="0"/>
      </c:catAx>
      <c:valAx>
        <c:axId val="1800114335"/>
        <c:scaling>
          <c:orientation val="minMax"/>
          <c:max val="350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650266719"/>
        <c:crosses val="autoZero"/>
        <c:crossBetween val="between"/>
      </c:valAx>
      <c:valAx>
        <c:axId val="1607523743"/>
        <c:scaling>
          <c:orientation val="minMax"/>
          <c:max val="0.12000000000000001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49307295"/>
        <c:crosses val="max"/>
        <c:crossBetween val="between"/>
      </c:valAx>
      <c:catAx>
        <c:axId val="184930729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752374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/>
              <a:t>評分分布及違約率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12"/>
          <c:order val="10"/>
          <c:tx>
            <c:strRef>
              <c:f>'2018-2022(10分)'!$M$1</c:f>
              <c:strCache>
                <c:ptCount val="1"/>
                <c:pt idx="0">
                  <c:v>2018-2019#%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val>
            <c:numRef>
              <c:f>'2018-2022(10分)'!$M$2:$M$23</c:f>
              <c:numCache>
                <c:formatCode>0.0%</c:formatCode>
                <c:ptCount val="22"/>
                <c:pt idx="0">
                  <c:v>1.5141318977119785E-3</c:v>
                </c:pt>
                <c:pt idx="1">
                  <c:v>4.878869448183042E-3</c:v>
                </c:pt>
                <c:pt idx="2">
                  <c:v>1.0935397039030955E-2</c:v>
                </c:pt>
                <c:pt idx="3">
                  <c:v>1.4468371467025572E-2</c:v>
                </c:pt>
                <c:pt idx="4">
                  <c:v>1.968371467025572E-2</c:v>
                </c:pt>
                <c:pt idx="5">
                  <c:v>2.4983176312247644E-2</c:v>
                </c:pt>
                <c:pt idx="6">
                  <c:v>3.0787348586810228E-2</c:v>
                </c:pt>
                <c:pt idx="7">
                  <c:v>4.1218034993270522E-2</c:v>
                </c:pt>
                <c:pt idx="8">
                  <c:v>5.0723418573351275E-2</c:v>
                </c:pt>
                <c:pt idx="9">
                  <c:v>5.762113055181696E-2</c:v>
                </c:pt>
                <c:pt idx="10">
                  <c:v>7.351951547779273E-2</c:v>
                </c:pt>
                <c:pt idx="11">
                  <c:v>7.5454239569313589E-2</c:v>
                </c:pt>
                <c:pt idx="12">
                  <c:v>9.2109690444145353E-2</c:v>
                </c:pt>
                <c:pt idx="13">
                  <c:v>8.7062584118438757E-2</c:v>
                </c:pt>
                <c:pt idx="14">
                  <c:v>9.387617765814267E-2</c:v>
                </c:pt>
                <c:pt idx="15">
                  <c:v>9.3287348586810231E-2</c:v>
                </c:pt>
                <c:pt idx="16">
                  <c:v>8.5548452220726781E-2</c:v>
                </c:pt>
                <c:pt idx="17">
                  <c:v>6.8640646029609689E-2</c:v>
                </c:pt>
                <c:pt idx="18">
                  <c:v>4.374158815612382E-2</c:v>
                </c:pt>
                <c:pt idx="19">
                  <c:v>1.9851951547779273E-2</c:v>
                </c:pt>
                <c:pt idx="20">
                  <c:v>8.1594885598923281E-3</c:v>
                </c:pt>
                <c:pt idx="21">
                  <c:v>1.9347240915208613E-3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EA-433D-AEB8-6651B2BCD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72648015"/>
        <c:axId val="936262399"/>
      </c:barChart>
      <c:lineChart>
        <c:grouping val="standard"/>
        <c:varyColors val="0"/>
        <c:ser>
          <c:idx val="10"/>
          <c:order val="9"/>
          <c:tx>
            <c:strRef>
              <c:f>'2018-2022(10分)'!$K$1</c:f>
              <c:strCache>
                <c:ptCount val="1"/>
                <c:pt idx="0">
                  <c:v>2022#%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'2018-2022(10分)'!$A$2:$A$23</c:f>
              <c:numCache>
                <c:formatCode>General</c:formatCode>
                <c:ptCount val="22"/>
                <c:pt idx="0">
                  <c:v>440</c:v>
                </c:pt>
                <c:pt idx="1">
                  <c:v>430</c:v>
                </c:pt>
                <c:pt idx="2">
                  <c:v>420</c:v>
                </c:pt>
                <c:pt idx="3">
                  <c:v>410</c:v>
                </c:pt>
                <c:pt idx="4">
                  <c:v>400</c:v>
                </c:pt>
                <c:pt idx="5">
                  <c:v>390</c:v>
                </c:pt>
                <c:pt idx="6">
                  <c:v>380</c:v>
                </c:pt>
                <c:pt idx="7">
                  <c:v>370</c:v>
                </c:pt>
                <c:pt idx="8">
                  <c:v>360</c:v>
                </c:pt>
                <c:pt idx="9">
                  <c:v>350</c:v>
                </c:pt>
                <c:pt idx="10">
                  <c:v>340</c:v>
                </c:pt>
                <c:pt idx="11">
                  <c:v>330</c:v>
                </c:pt>
                <c:pt idx="12">
                  <c:v>320</c:v>
                </c:pt>
                <c:pt idx="13">
                  <c:v>310</c:v>
                </c:pt>
                <c:pt idx="14">
                  <c:v>300</c:v>
                </c:pt>
                <c:pt idx="15">
                  <c:v>290</c:v>
                </c:pt>
                <c:pt idx="16">
                  <c:v>280</c:v>
                </c:pt>
                <c:pt idx="17">
                  <c:v>270</c:v>
                </c:pt>
                <c:pt idx="18">
                  <c:v>260</c:v>
                </c:pt>
                <c:pt idx="19">
                  <c:v>250</c:v>
                </c:pt>
                <c:pt idx="20">
                  <c:v>240</c:v>
                </c:pt>
                <c:pt idx="21">
                  <c:v>230</c:v>
                </c:pt>
              </c:numCache>
            </c:numRef>
          </c:cat>
          <c:val>
            <c:numRef>
              <c:f>'2018-2022(10分)'!$K$2:$K$23</c:f>
              <c:numCache>
                <c:formatCode>0%</c:formatCode>
                <c:ptCount val="22"/>
                <c:pt idx="0">
                  <c:v>6.5507684555303602E-3</c:v>
                </c:pt>
                <c:pt idx="1">
                  <c:v>2.0156210632401108E-2</c:v>
                </c:pt>
                <c:pt idx="2">
                  <c:v>2.4943310657596373E-2</c:v>
                </c:pt>
                <c:pt idx="3">
                  <c:v>2.8470647518266567E-2</c:v>
                </c:pt>
                <c:pt idx="4">
                  <c:v>4.3587805492567397E-2</c:v>
                </c:pt>
                <c:pt idx="5">
                  <c:v>4.3587805492567397E-2</c:v>
                </c:pt>
                <c:pt idx="6">
                  <c:v>5.9586797682035779E-2</c:v>
                </c:pt>
                <c:pt idx="7">
                  <c:v>6.1980347694633411E-2</c:v>
                </c:pt>
                <c:pt idx="8">
                  <c:v>7.2310405643738973E-2</c:v>
                </c:pt>
                <c:pt idx="9">
                  <c:v>6.7901234567901231E-2</c:v>
                </c:pt>
                <c:pt idx="10">
                  <c:v>7.4703955656336613E-2</c:v>
                </c:pt>
                <c:pt idx="11">
                  <c:v>8.2010582010582006E-2</c:v>
                </c:pt>
                <c:pt idx="12">
                  <c:v>8.1632653061224483E-2</c:v>
                </c:pt>
                <c:pt idx="13">
                  <c:v>8.0624842529604432E-2</c:v>
                </c:pt>
                <c:pt idx="14">
                  <c:v>7.2058453010833967E-2</c:v>
                </c:pt>
                <c:pt idx="15">
                  <c:v>6.664147140337616E-2</c:v>
                </c:pt>
                <c:pt idx="16">
                  <c:v>5.5177626606198037E-2</c:v>
                </c:pt>
                <c:pt idx="17">
                  <c:v>3.6533131771227009E-2</c:v>
                </c:pt>
                <c:pt idx="18">
                  <c:v>1.2345679012345678E-2</c:v>
                </c:pt>
                <c:pt idx="19">
                  <c:v>5.6689342403628117E-3</c:v>
                </c:pt>
                <c:pt idx="20">
                  <c:v>3.0234315948601664E-3</c:v>
                </c:pt>
                <c:pt idx="21">
                  <c:v>5.0390526581002776E-4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2EA-433D-AEB8-6651B2BCD7B6}"/>
            </c:ext>
          </c:extLst>
        </c:ser>
        <c:ser>
          <c:idx val="14"/>
          <c:order val="13"/>
          <c:tx>
            <c:strRef>
              <c:f>'2018-2022(10分)'!$O$1</c:f>
              <c:strCache>
                <c:ptCount val="1"/>
                <c:pt idx="0">
                  <c:v>2020-2021#%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'2018-2022(10分)'!$A$2:$A$23</c:f>
              <c:numCache>
                <c:formatCode>General</c:formatCode>
                <c:ptCount val="22"/>
                <c:pt idx="0">
                  <c:v>440</c:v>
                </c:pt>
                <c:pt idx="1">
                  <c:v>430</c:v>
                </c:pt>
                <c:pt idx="2">
                  <c:v>420</c:v>
                </c:pt>
                <c:pt idx="3">
                  <c:v>410</c:v>
                </c:pt>
                <c:pt idx="4">
                  <c:v>400</c:v>
                </c:pt>
                <c:pt idx="5">
                  <c:v>390</c:v>
                </c:pt>
                <c:pt idx="6">
                  <c:v>380</c:v>
                </c:pt>
                <c:pt idx="7">
                  <c:v>370</c:v>
                </c:pt>
                <c:pt idx="8">
                  <c:v>360</c:v>
                </c:pt>
                <c:pt idx="9">
                  <c:v>350</c:v>
                </c:pt>
                <c:pt idx="10">
                  <c:v>340</c:v>
                </c:pt>
                <c:pt idx="11">
                  <c:v>330</c:v>
                </c:pt>
                <c:pt idx="12">
                  <c:v>320</c:v>
                </c:pt>
                <c:pt idx="13">
                  <c:v>310</c:v>
                </c:pt>
                <c:pt idx="14">
                  <c:v>300</c:v>
                </c:pt>
                <c:pt idx="15">
                  <c:v>290</c:v>
                </c:pt>
                <c:pt idx="16">
                  <c:v>280</c:v>
                </c:pt>
                <c:pt idx="17">
                  <c:v>270</c:v>
                </c:pt>
                <c:pt idx="18">
                  <c:v>260</c:v>
                </c:pt>
                <c:pt idx="19">
                  <c:v>250</c:v>
                </c:pt>
                <c:pt idx="20">
                  <c:v>240</c:v>
                </c:pt>
                <c:pt idx="21">
                  <c:v>230</c:v>
                </c:pt>
              </c:numCache>
            </c:numRef>
          </c:cat>
          <c:val>
            <c:numRef>
              <c:f>'2018-2022(10分)'!$O$2:$O$23</c:f>
              <c:numCache>
                <c:formatCode>0.0%</c:formatCode>
                <c:ptCount val="22"/>
                <c:pt idx="0">
                  <c:v>2.1164021164021165E-3</c:v>
                </c:pt>
                <c:pt idx="1">
                  <c:v>6.3492063492063492E-3</c:v>
                </c:pt>
                <c:pt idx="2">
                  <c:v>1.4911014911014911E-2</c:v>
                </c:pt>
                <c:pt idx="3">
                  <c:v>2.126022126022126E-2</c:v>
                </c:pt>
                <c:pt idx="4">
                  <c:v>2.7801827801827803E-2</c:v>
                </c:pt>
                <c:pt idx="5">
                  <c:v>3.8191438191438193E-2</c:v>
                </c:pt>
                <c:pt idx="6">
                  <c:v>4.2039442039442036E-2</c:v>
                </c:pt>
                <c:pt idx="7">
                  <c:v>5.0986050986050989E-2</c:v>
                </c:pt>
                <c:pt idx="8">
                  <c:v>6.3492063492063489E-2</c:v>
                </c:pt>
                <c:pt idx="9">
                  <c:v>6.7147667147667151E-2</c:v>
                </c:pt>
                <c:pt idx="10">
                  <c:v>7.6575276575276574E-2</c:v>
                </c:pt>
                <c:pt idx="11">
                  <c:v>8.1289081289081286E-2</c:v>
                </c:pt>
                <c:pt idx="12">
                  <c:v>8.4559884559884557E-2</c:v>
                </c:pt>
                <c:pt idx="13">
                  <c:v>8.7830687830687829E-2</c:v>
                </c:pt>
                <c:pt idx="14">
                  <c:v>8.4175084175084181E-2</c:v>
                </c:pt>
                <c:pt idx="15">
                  <c:v>7.6094276094276089E-2</c:v>
                </c:pt>
                <c:pt idx="16">
                  <c:v>6.7051467051467056E-2</c:v>
                </c:pt>
                <c:pt idx="17">
                  <c:v>4.829244829244829E-2</c:v>
                </c:pt>
                <c:pt idx="18">
                  <c:v>3.2227032227032229E-2</c:v>
                </c:pt>
                <c:pt idx="19">
                  <c:v>1.5873015873015872E-2</c:v>
                </c:pt>
                <c:pt idx="20">
                  <c:v>9.2352092352092352E-3</c:v>
                </c:pt>
                <c:pt idx="21">
                  <c:v>2.5012025012025011E-3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2EA-433D-AEB8-6651B2BCD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2648015"/>
        <c:axId val="936262399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'2018-2022(10分)'!$B$1</c15:sqref>
                        </c15:formulaRef>
                      </c:ext>
                    </c:extLst>
                    <c:strCache>
                      <c:ptCount val="1"/>
                      <c:pt idx="0">
                        <c:v>Bad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'2018-2022(10分)'!$B$2:$B$23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2</c:v>
                      </c:pt>
                      <c:pt idx="5">
                        <c:v>2</c:v>
                      </c:pt>
                      <c:pt idx="6">
                        <c:v>1</c:v>
                      </c:pt>
                      <c:pt idx="7">
                        <c:v>4</c:v>
                      </c:pt>
                      <c:pt idx="8">
                        <c:v>6</c:v>
                      </c:pt>
                      <c:pt idx="9">
                        <c:v>16</c:v>
                      </c:pt>
                      <c:pt idx="10">
                        <c:v>17</c:v>
                      </c:pt>
                      <c:pt idx="11">
                        <c:v>20</c:v>
                      </c:pt>
                      <c:pt idx="12">
                        <c:v>33</c:v>
                      </c:pt>
                      <c:pt idx="13">
                        <c:v>53</c:v>
                      </c:pt>
                      <c:pt idx="14">
                        <c:v>57</c:v>
                      </c:pt>
                      <c:pt idx="15">
                        <c:v>83</c:v>
                      </c:pt>
                      <c:pt idx="16">
                        <c:v>79</c:v>
                      </c:pt>
                      <c:pt idx="17">
                        <c:v>102</c:v>
                      </c:pt>
                      <c:pt idx="18">
                        <c:v>78</c:v>
                      </c:pt>
                      <c:pt idx="19">
                        <c:v>34</c:v>
                      </c:pt>
                      <c:pt idx="20">
                        <c:v>28</c:v>
                      </c:pt>
                      <c:pt idx="21">
                        <c:v>10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6-42EA-433D-AEB8-6651B2BCD7B6}"/>
                  </c:ext>
                </c:extLst>
              </c15:ser>
            </c15:filteredLineSeries>
            <c15:filteredLineSeries>
              <c15:ser>
                <c:idx val="2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'2018-2022(10分)'!$C$1</c15:sqref>
                        </c15:formulaRef>
                      </c:ext>
                    </c:extLst>
                    <c:strCache>
                      <c:ptCount val="1"/>
                      <c:pt idx="0">
                        <c:v>Good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'2018-2022(10分)'!$C$2:$C$23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92</c:v>
                      </c:pt>
                      <c:pt idx="1">
                        <c:v>284</c:v>
                      </c:pt>
                      <c:pt idx="2">
                        <c:v>483</c:v>
                      </c:pt>
                      <c:pt idx="3">
                        <c:v>619</c:v>
                      </c:pt>
                      <c:pt idx="4">
                        <c:v>867</c:v>
                      </c:pt>
                      <c:pt idx="5">
                        <c:v>1038</c:v>
                      </c:pt>
                      <c:pt idx="6">
                        <c:v>1275</c:v>
                      </c:pt>
                      <c:pt idx="7">
                        <c:v>1508</c:v>
                      </c:pt>
                      <c:pt idx="8">
                        <c:v>1831</c:v>
                      </c:pt>
                      <c:pt idx="9">
                        <c:v>1906</c:v>
                      </c:pt>
                      <c:pt idx="10">
                        <c:v>2246</c:v>
                      </c:pt>
                      <c:pt idx="11">
                        <c:v>2373</c:v>
                      </c:pt>
                      <c:pt idx="12">
                        <c:v>2589</c:v>
                      </c:pt>
                      <c:pt idx="13">
                        <c:v>2535</c:v>
                      </c:pt>
                      <c:pt idx="14">
                        <c:v>2506</c:v>
                      </c:pt>
                      <c:pt idx="15">
                        <c:v>2346</c:v>
                      </c:pt>
                      <c:pt idx="16">
                        <c:v>2073</c:v>
                      </c:pt>
                      <c:pt idx="17">
                        <c:v>1506</c:v>
                      </c:pt>
                      <c:pt idx="18">
                        <c:v>875</c:v>
                      </c:pt>
                      <c:pt idx="19">
                        <c:v>412</c:v>
                      </c:pt>
                      <c:pt idx="20">
                        <c:v>189</c:v>
                      </c:pt>
                      <c:pt idx="21">
                        <c:v>43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2EA-433D-AEB8-6651B2BCD7B6}"/>
                  </c:ext>
                </c:extLst>
              </c15:ser>
            </c15:filteredLineSeries>
            <c15:filteredLineSeries>
              <c15:ser>
                <c:idx val="3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'2018-2022(10分)'!$D$1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4"/>
                    </a:solidFill>
                    <a:ln w="9525">
                      <a:solidFill>
                        <a:schemeClr val="accent4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'2018-2022(10分)'!$D$2:$D$23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92</c:v>
                      </c:pt>
                      <c:pt idx="1">
                        <c:v>284</c:v>
                      </c:pt>
                      <c:pt idx="2">
                        <c:v>483</c:v>
                      </c:pt>
                      <c:pt idx="3">
                        <c:v>619</c:v>
                      </c:pt>
                      <c:pt idx="4">
                        <c:v>869</c:v>
                      </c:pt>
                      <c:pt idx="5">
                        <c:v>1040</c:v>
                      </c:pt>
                      <c:pt idx="6">
                        <c:v>1276</c:v>
                      </c:pt>
                      <c:pt idx="7">
                        <c:v>1512</c:v>
                      </c:pt>
                      <c:pt idx="8">
                        <c:v>1837</c:v>
                      </c:pt>
                      <c:pt idx="9">
                        <c:v>1922</c:v>
                      </c:pt>
                      <c:pt idx="10">
                        <c:v>2263</c:v>
                      </c:pt>
                      <c:pt idx="11">
                        <c:v>2393</c:v>
                      </c:pt>
                      <c:pt idx="12">
                        <c:v>2622</c:v>
                      </c:pt>
                      <c:pt idx="13">
                        <c:v>2588</c:v>
                      </c:pt>
                      <c:pt idx="14">
                        <c:v>2563</c:v>
                      </c:pt>
                      <c:pt idx="15">
                        <c:v>2429</c:v>
                      </c:pt>
                      <c:pt idx="16">
                        <c:v>2152</c:v>
                      </c:pt>
                      <c:pt idx="17">
                        <c:v>1608</c:v>
                      </c:pt>
                      <c:pt idx="18">
                        <c:v>953</c:v>
                      </c:pt>
                      <c:pt idx="19">
                        <c:v>446</c:v>
                      </c:pt>
                      <c:pt idx="20">
                        <c:v>217</c:v>
                      </c:pt>
                      <c:pt idx="21">
                        <c:v>53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2EA-433D-AEB8-6651B2BCD7B6}"/>
                  </c:ext>
                </c:extLst>
              </c15:ser>
            </c15:filteredLineSeries>
            <c15:filteredLineSeries>
              <c15:ser>
                <c:idx val="4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'2018-2022(10分)'!$E$1</c15:sqref>
                        </c15:formulaRef>
                      </c:ext>
                    </c:extLst>
                    <c:strCache>
                      <c:ptCount val="1"/>
                      <c:pt idx="0">
                        <c:v>#%</c:v>
                      </c:pt>
                    </c:strCache>
                  </c:strRef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5"/>
                    </a:solidFill>
                    <a:ln w="9525">
                      <a:solidFill>
                        <a:schemeClr val="accent5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'2018-2022(10分)'!$E$2:$E$23</c15:sqref>
                        </c15:formulaRef>
                      </c:ext>
                    </c:extLst>
                    <c:numCache>
                      <c:formatCode>0.0%</c:formatCode>
                      <c:ptCount val="22"/>
                      <c:pt idx="0">
                        <c:v>3.0442407597366071E-3</c:v>
                      </c:pt>
                      <c:pt idx="1">
                        <c:v>9.3974388670130041E-3</c:v>
                      </c:pt>
                      <c:pt idx="2">
                        <c:v>1.5982263988617188E-2</c:v>
                      </c:pt>
                      <c:pt idx="3">
                        <c:v>2.0482445981271302E-2</c:v>
                      </c:pt>
                      <c:pt idx="4">
                        <c:v>2.8754839350120777E-2</c:v>
                      </c:pt>
                      <c:pt idx="5">
                        <c:v>3.4413156414413816E-2</c:v>
                      </c:pt>
                      <c:pt idx="6">
                        <c:v>4.2222295754607723E-2</c:v>
                      </c:pt>
                      <c:pt idx="7">
                        <c:v>5.0031435094801631E-2</c:v>
                      </c:pt>
                      <c:pt idx="8">
                        <c:v>6.0785546474305945E-2</c:v>
                      </c:pt>
                      <c:pt idx="9">
                        <c:v>6.3598160219714761E-2</c:v>
                      </c:pt>
                      <c:pt idx="10">
                        <c:v>7.4881704774825447E-2</c:v>
                      </c:pt>
                      <c:pt idx="11">
                        <c:v>7.9183349326627184E-2</c:v>
                      </c:pt>
                      <c:pt idx="12">
                        <c:v>8.6760861652493304E-2</c:v>
                      </c:pt>
                      <c:pt idx="13">
                        <c:v>8.5635816154329775E-2</c:v>
                      </c:pt>
                      <c:pt idx="14">
                        <c:v>8.4808576817444817E-2</c:v>
                      </c:pt>
                      <c:pt idx="15">
                        <c:v>8.0374573971741498E-2</c:v>
                      </c:pt>
                      <c:pt idx="16">
                        <c:v>7.1208762119056287E-2</c:v>
                      </c:pt>
                      <c:pt idx="17">
                        <c:v>5.3208034148439824E-2</c:v>
                      </c:pt>
                      <c:pt idx="18">
                        <c:v>3.1534363522054201E-2</c:v>
                      </c:pt>
                      <c:pt idx="19">
                        <c:v>1.4757949770027465E-2</c:v>
                      </c:pt>
                      <c:pt idx="20">
                        <c:v>7.1804374441613444E-3</c:v>
                      </c:pt>
                      <c:pt idx="21">
                        <c:v>1.7537473941960889E-3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2EA-433D-AEB8-6651B2BCD7B6}"/>
                  </c:ext>
                </c:extLst>
              </c15:ser>
            </c15:filteredLineSeries>
            <c15:filteredLineSeries>
              <c15:ser>
                <c:idx val="5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'2018-2022(10分)'!$F$1</c15:sqref>
                        </c15:formulaRef>
                      </c:ext>
                    </c:extLst>
                    <c:strCache>
                      <c:ptCount val="1"/>
                      <c:pt idx="0">
                        <c:v>Bad%</c:v>
                      </c:pt>
                    </c:strCache>
                  </c:strRef>
                </c:tx>
                <c:spPr>
                  <a:ln w="28575" cap="rnd">
                    <a:solidFill>
                      <a:schemeClr val="accent6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6"/>
                    </a:solidFill>
                    <a:ln w="9525">
                      <a:solidFill>
                        <a:schemeClr val="accent6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'2018-2022(10分)'!$F$2:$F$23</c15:sqref>
                        </c15:formulaRef>
                      </c:ext>
                    </c:extLst>
                    <c:numCache>
                      <c:formatCode>0.0%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2.3014959723820483E-3</c:v>
                      </c:pt>
                      <c:pt idx="5">
                        <c:v>1.9230769230769232E-3</c:v>
                      </c:pt>
                      <c:pt idx="6">
                        <c:v>7.836990595611285E-4</c:v>
                      </c:pt>
                      <c:pt idx="7">
                        <c:v>2.6455026455026454E-3</c:v>
                      </c:pt>
                      <c:pt idx="8">
                        <c:v>3.2661948829613499E-3</c:v>
                      </c:pt>
                      <c:pt idx="9">
                        <c:v>8.3246618106139446E-3</c:v>
                      </c:pt>
                      <c:pt idx="10">
                        <c:v>7.5121520106053909E-3</c:v>
                      </c:pt>
                      <c:pt idx="11">
                        <c:v>8.3577099874634353E-3</c:v>
                      </c:pt>
                      <c:pt idx="12">
                        <c:v>1.2585812356979404E-2</c:v>
                      </c:pt>
                      <c:pt idx="13">
                        <c:v>2.0479134466769706E-2</c:v>
                      </c:pt>
                      <c:pt idx="14">
                        <c:v>2.22395630120952E-2</c:v>
                      </c:pt>
                      <c:pt idx="15">
                        <c:v>3.4170440510498147E-2</c:v>
                      </c:pt>
                      <c:pt idx="16">
                        <c:v>3.671003717472119E-2</c:v>
                      </c:pt>
                      <c:pt idx="17">
                        <c:v>6.3432835820895525E-2</c:v>
                      </c:pt>
                      <c:pt idx="18">
                        <c:v>8.1846799580272828E-2</c:v>
                      </c:pt>
                      <c:pt idx="19">
                        <c:v>7.623318385650224E-2</c:v>
                      </c:pt>
                      <c:pt idx="20">
                        <c:v>0.12903225806451613</c:v>
                      </c:pt>
                      <c:pt idx="21">
                        <c:v>0.18867924528301888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42EA-433D-AEB8-6651B2BCD7B6}"/>
                  </c:ext>
                </c:extLst>
              </c15:ser>
            </c15:filteredLineSeries>
            <c15:filteredLineSeries>
              <c15:ser>
                <c:idx val="6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'2018-2022(10分)'!$G$1</c15:sqref>
                        </c15:formulaRef>
                      </c:ext>
                    </c:extLst>
                    <c:strCache>
                      <c:ptCount val="1"/>
                      <c:pt idx="0">
                        <c:v>2020#%</c:v>
                      </c:pt>
                    </c:strCache>
                  </c:strRef>
                </c:tx>
                <c:spPr>
                  <a:ln w="28575" cap="rnd">
                    <a:solidFill>
                      <a:schemeClr val="accent1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>
                        <a:lumMod val="60000"/>
                      </a:schemeClr>
                    </a:solidFill>
                    <a:ln w="9525">
                      <a:solidFill>
                        <a:schemeClr val="accent1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'2018-2022(10分)'!$G$2:$G$23</c15:sqref>
                        </c15:formulaRef>
                      </c:ext>
                    </c:extLst>
                    <c:numCache>
                      <c:formatCode>0%</c:formatCode>
                      <c:ptCount val="22"/>
                      <c:pt idx="0">
                        <c:v>2.3172530018959344E-3</c:v>
                      </c:pt>
                      <c:pt idx="1">
                        <c:v>5.8984621866441959E-3</c:v>
                      </c:pt>
                      <c:pt idx="2">
                        <c:v>1.5167474194227933E-2</c:v>
                      </c:pt>
                      <c:pt idx="3">
                        <c:v>1.9170002106593639E-2</c:v>
                      </c:pt>
                      <c:pt idx="4">
                        <c:v>2.9281651569412259E-2</c:v>
                      </c:pt>
                      <c:pt idx="5">
                        <c:v>3.3073520117969241E-2</c:v>
                      </c:pt>
                      <c:pt idx="6">
                        <c:v>4.1710554034126816E-2</c:v>
                      </c:pt>
                      <c:pt idx="7">
                        <c:v>5.6035390773119864E-2</c:v>
                      </c:pt>
                      <c:pt idx="8">
                        <c:v>5.7931325047398355E-2</c:v>
                      </c:pt>
                      <c:pt idx="9">
                        <c:v>6.9938908784495477E-2</c:v>
                      </c:pt>
                      <c:pt idx="10">
                        <c:v>7.41520960606699E-2</c:v>
                      </c:pt>
                      <c:pt idx="11">
                        <c:v>8.1735833157783863E-2</c:v>
                      </c:pt>
                      <c:pt idx="12">
                        <c:v>8.1946492521592584E-2</c:v>
                      </c:pt>
                      <c:pt idx="13">
                        <c:v>9.0162207710132711E-2</c:v>
                      </c:pt>
                      <c:pt idx="14">
                        <c:v>8.7634295344428056E-2</c:v>
                      </c:pt>
                      <c:pt idx="15">
                        <c:v>7.6469349062565833E-2</c:v>
                      </c:pt>
                      <c:pt idx="16">
                        <c:v>7.4784074152096064E-2</c:v>
                      </c:pt>
                      <c:pt idx="17">
                        <c:v>5.1400884769327998E-2</c:v>
                      </c:pt>
                      <c:pt idx="18">
                        <c:v>2.8860332841794817E-2</c:v>
                      </c:pt>
                      <c:pt idx="19">
                        <c:v>1.474615546661049E-2</c:v>
                      </c:pt>
                      <c:pt idx="20">
                        <c:v>6.109121550452918E-3</c:v>
                      </c:pt>
                      <c:pt idx="21">
                        <c:v>1.474615546661049E-3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42EA-433D-AEB8-6651B2BCD7B6}"/>
                  </c:ext>
                </c:extLst>
              </c15:ser>
            </c15:filteredLineSeries>
            <c15:filteredLineSeries>
              <c15:ser>
                <c:idx val="7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'2018-2022(10分)'!$H$1</c15:sqref>
                        </c15:formulaRef>
                      </c:ext>
                    </c:extLst>
                    <c:strCache>
                      <c:ptCount val="1"/>
                      <c:pt idx="0">
                        <c:v>2020Bad%</c:v>
                      </c:pt>
                    </c:strCache>
                  </c:strRef>
                </c:tx>
                <c:spPr>
                  <a:ln w="28575" cap="rnd">
                    <a:solidFill>
                      <a:schemeClr val="accent2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>
                        <a:lumMod val="60000"/>
                      </a:schemeClr>
                    </a:solidFill>
                    <a:ln w="9525">
                      <a:solidFill>
                        <a:schemeClr val="accent2">
                          <a:lumMod val="60000"/>
                        </a:schemeClr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'2018-2022(10分)'!$H$2:$H$23</c15:sqref>
                        </c15:formulaRef>
                      </c:ext>
                    </c:extLst>
                    <c:numCache>
                      <c:formatCode>0%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0</c:v>
                      </c:pt>
                      <c:pt idx="5">
                        <c:v>0</c:v>
                      </c:pt>
                      <c:pt idx="6">
                        <c:v>0</c:v>
                      </c:pt>
                      <c:pt idx="7">
                        <c:v>3.7593984962406013E-3</c:v>
                      </c:pt>
                      <c:pt idx="8">
                        <c:v>0</c:v>
                      </c:pt>
                      <c:pt idx="9">
                        <c:v>3.0120481927710845E-3</c:v>
                      </c:pt>
                      <c:pt idx="10">
                        <c:v>1.1363636363636364E-2</c:v>
                      </c:pt>
                      <c:pt idx="11">
                        <c:v>1.0309278350515464E-2</c:v>
                      </c:pt>
                      <c:pt idx="12">
                        <c:v>2.056555269922879E-2</c:v>
                      </c:pt>
                      <c:pt idx="13">
                        <c:v>2.5700934579439252E-2</c:v>
                      </c:pt>
                      <c:pt idx="14">
                        <c:v>1.9230769230769232E-2</c:v>
                      </c:pt>
                      <c:pt idx="15">
                        <c:v>3.5812672176308541E-2</c:v>
                      </c:pt>
                      <c:pt idx="16">
                        <c:v>2.2535211267605635E-2</c:v>
                      </c:pt>
                      <c:pt idx="17">
                        <c:v>3.6885245901639344E-2</c:v>
                      </c:pt>
                      <c:pt idx="18">
                        <c:v>3.6496350364963501E-2</c:v>
                      </c:pt>
                      <c:pt idx="19">
                        <c:v>7.1428571428571425E-2</c:v>
                      </c:pt>
                      <c:pt idx="20">
                        <c:v>0.17241379310344829</c:v>
                      </c:pt>
                      <c:pt idx="21">
                        <c:v>0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C-42EA-433D-AEB8-6651B2BCD7B6}"/>
                  </c:ext>
                </c:extLst>
              </c15:ser>
            </c15:filteredLineSeries>
            <c15:filteredLineSeries>
              <c15:ser>
                <c:idx val="8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'2018-2022(10分)'!$I$1</c15:sqref>
                        </c15:formulaRef>
                      </c:ext>
                    </c:extLst>
                    <c:strCache>
                      <c:ptCount val="1"/>
                      <c:pt idx="0">
                        <c:v>2021#%</c:v>
                      </c:pt>
                    </c:strCache>
                  </c:strRef>
                </c:tx>
                <c:spPr>
                  <a:ln w="28575" cap="rnd">
                    <a:solidFill>
                      <a:schemeClr val="accent3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'2018-2022(10分)'!$I$2:$I$23</c15:sqref>
                        </c15:formulaRef>
                      </c:ext>
                    </c:extLst>
                    <c:numCache>
                      <c:formatCode>0%</c:formatCode>
                      <c:ptCount val="22"/>
                      <c:pt idx="0">
                        <c:v>1.9475920679886685E-3</c:v>
                      </c:pt>
                      <c:pt idx="1">
                        <c:v>6.7280453257790368E-3</c:v>
                      </c:pt>
                      <c:pt idx="2">
                        <c:v>1.4695467422096316E-2</c:v>
                      </c:pt>
                      <c:pt idx="3">
                        <c:v>2.3016997167138811E-2</c:v>
                      </c:pt>
                      <c:pt idx="4">
                        <c:v>2.6558073654390935E-2</c:v>
                      </c:pt>
                      <c:pt idx="5">
                        <c:v>4.2492917847025496E-2</c:v>
                      </c:pt>
                      <c:pt idx="6">
                        <c:v>4.2315864022662887E-2</c:v>
                      </c:pt>
                      <c:pt idx="7">
                        <c:v>4.6742209631728045E-2</c:v>
                      </c:pt>
                      <c:pt idx="8">
                        <c:v>6.8165722379603402E-2</c:v>
                      </c:pt>
                      <c:pt idx="9">
                        <c:v>6.4801699716713887E-2</c:v>
                      </c:pt>
                      <c:pt idx="10">
                        <c:v>7.8611898016997167E-2</c:v>
                      </c:pt>
                      <c:pt idx="11">
                        <c:v>8.0913597733711054E-2</c:v>
                      </c:pt>
                      <c:pt idx="12">
                        <c:v>8.6756373937677059E-2</c:v>
                      </c:pt>
                      <c:pt idx="13">
                        <c:v>8.5871104815864019E-2</c:v>
                      </c:pt>
                      <c:pt idx="14">
                        <c:v>8.1267705382436259E-2</c:v>
                      </c:pt>
                      <c:pt idx="15">
                        <c:v>7.5779036827195473E-2</c:v>
                      </c:pt>
                      <c:pt idx="16">
                        <c:v>6.0552407932011332E-2</c:v>
                      </c:pt>
                      <c:pt idx="17">
                        <c:v>4.5679886685552409E-2</c:v>
                      </c:pt>
                      <c:pt idx="18">
                        <c:v>3.5056657223796035E-2</c:v>
                      </c:pt>
                      <c:pt idx="19">
                        <c:v>1.6820113314447591E-2</c:v>
                      </c:pt>
                      <c:pt idx="20">
                        <c:v>1.1862606232294617E-2</c:v>
                      </c:pt>
                      <c:pt idx="21">
                        <c:v>3.3640226628895184E-3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D-42EA-433D-AEB8-6651B2BCD7B6}"/>
                  </c:ext>
                </c:extLst>
              </c15:ser>
            </c15:filteredLineSeries>
            <c15:filteredLineSeries>
              <c15:ser>
                <c:idx val="9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'2018-2022(10分)'!$J$1</c15:sqref>
                        </c15:formulaRef>
                      </c:ext>
                    </c:extLst>
                    <c:strCache>
                      <c:ptCount val="1"/>
                      <c:pt idx="0">
                        <c:v>2021Bad%</c:v>
                      </c:pt>
                    </c:strCache>
                  </c:strRef>
                </c:tx>
                <c:spPr>
                  <a:ln w="28575" cap="rnd">
                    <a:solidFill>
                      <a:schemeClr val="accent4">
                        <a:lumMod val="60000"/>
                      </a:schemeClr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'2018-2022(10分)'!$A$2:$A$23</c15:sqref>
                        </c15:formulaRef>
                      </c:ext>
                    </c:extLst>
                    <c:numCache>
                      <c:formatCode>General</c:formatCode>
                      <c:ptCount val="22"/>
                      <c:pt idx="0">
                        <c:v>440</c:v>
                      </c:pt>
                      <c:pt idx="1">
                        <c:v>430</c:v>
                      </c:pt>
                      <c:pt idx="2">
                        <c:v>420</c:v>
                      </c:pt>
                      <c:pt idx="3">
                        <c:v>410</c:v>
                      </c:pt>
                      <c:pt idx="4">
                        <c:v>400</c:v>
                      </c:pt>
                      <c:pt idx="5">
                        <c:v>390</c:v>
                      </c:pt>
                      <c:pt idx="6">
                        <c:v>380</c:v>
                      </c:pt>
                      <c:pt idx="7">
                        <c:v>370</c:v>
                      </c:pt>
                      <c:pt idx="8">
                        <c:v>360</c:v>
                      </c:pt>
                      <c:pt idx="9">
                        <c:v>350</c:v>
                      </c:pt>
                      <c:pt idx="10">
                        <c:v>340</c:v>
                      </c:pt>
                      <c:pt idx="11">
                        <c:v>330</c:v>
                      </c:pt>
                      <c:pt idx="12">
                        <c:v>320</c:v>
                      </c:pt>
                      <c:pt idx="13">
                        <c:v>310</c:v>
                      </c:pt>
                      <c:pt idx="14">
                        <c:v>300</c:v>
                      </c:pt>
                      <c:pt idx="15">
                        <c:v>290</c:v>
                      </c:pt>
                      <c:pt idx="16">
                        <c:v>280</c:v>
                      </c:pt>
                      <c:pt idx="17">
                        <c:v>270</c:v>
                      </c:pt>
                      <c:pt idx="18">
                        <c:v>260</c:v>
                      </c:pt>
                      <c:pt idx="19">
                        <c:v>250</c:v>
                      </c:pt>
                      <c:pt idx="20">
                        <c:v>240</c:v>
                      </c:pt>
                      <c:pt idx="21">
                        <c:v>230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'2018-2022(10分)'!$J$2:$J$23</c15:sqref>
                        </c15:formulaRef>
                      </c:ext>
                    </c:extLst>
                    <c:numCache>
                      <c:formatCode>0%</c:formatCode>
                      <c:ptCount val="22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  <c:pt idx="3">
                        <c:v>0</c:v>
                      </c:pt>
                      <c:pt idx="4">
                        <c:v>6.6666666666666671E-3</c:v>
                      </c:pt>
                      <c:pt idx="5">
                        <c:v>0</c:v>
                      </c:pt>
                      <c:pt idx="6">
                        <c:v>4.1841004184100415E-3</c:v>
                      </c:pt>
                      <c:pt idx="7">
                        <c:v>0</c:v>
                      </c:pt>
                      <c:pt idx="8">
                        <c:v>5.1948051948051948E-3</c:v>
                      </c:pt>
                      <c:pt idx="9">
                        <c:v>1.6393442622950821E-2</c:v>
                      </c:pt>
                      <c:pt idx="10">
                        <c:v>0</c:v>
                      </c:pt>
                      <c:pt idx="11">
                        <c:v>4.3763676148796497E-3</c:v>
                      </c:pt>
                      <c:pt idx="12">
                        <c:v>2.0408163265306124E-3</c:v>
                      </c:pt>
                      <c:pt idx="13">
                        <c:v>1.443298969072165E-2</c:v>
                      </c:pt>
                      <c:pt idx="14">
                        <c:v>2.178649237472767E-2</c:v>
                      </c:pt>
                      <c:pt idx="15">
                        <c:v>2.8037383177570093E-2</c:v>
                      </c:pt>
                      <c:pt idx="16">
                        <c:v>2.6315789473684209E-2</c:v>
                      </c:pt>
                      <c:pt idx="17">
                        <c:v>5.0387596899224806E-2</c:v>
                      </c:pt>
                      <c:pt idx="18">
                        <c:v>7.575757575757576E-2</c:v>
                      </c:pt>
                      <c:pt idx="19">
                        <c:v>5.2631578947368418E-2</c:v>
                      </c:pt>
                      <c:pt idx="20">
                        <c:v>7.4626865671641784E-2</c:v>
                      </c:pt>
                      <c:pt idx="21">
                        <c:v>0.21052631578947367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E-42EA-433D-AEB8-6651B2BCD7B6}"/>
                  </c:ext>
                </c:extLst>
              </c15:ser>
            </c15:filteredLineSeries>
          </c:ext>
        </c:extLst>
      </c:lineChart>
      <c:lineChart>
        <c:grouping val="standard"/>
        <c:varyColors val="0"/>
        <c:ser>
          <c:idx val="11"/>
          <c:order val="11"/>
          <c:tx>
            <c:strRef>
              <c:f>'2018-2022(10分)'!$L$1</c:f>
              <c:strCache>
                <c:ptCount val="1"/>
                <c:pt idx="0">
                  <c:v>2022Bad%</c:v>
                </c:pt>
              </c:strCache>
            </c:strRef>
          </c:tx>
          <c:spPr>
            <a:ln w="1270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6350">
                <a:solidFill>
                  <a:schemeClr val="accent6"/>
                </a:solidFill>
              </a:ln>
              <a:effectLst/>
            </c:spPr>
          </c:marker>
          <c:val>
            <c:numRef>
              <c:f>'2018-2022(10分)'!$L$2:$L$23</c:f>
              <c:numCache>
                <c:formatCode>0%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2.8901734104046241E-3</c:v>
                </c:pt>
                <c:pt idx="5">
                  <c:v>5.7803468208092483E-3</c:v>
                </c:pt>
                <c:pt idx="6">
                  <c:v>0</c:v>
                </c:pt>
                <c:pt idx="7">
                  <c:v>4.0650406504065045E-3</c:v>
                </c:pt>
                <c:pt idx="8">
                  <c:v>3.4843205574912892E-3</c:v>
                </c:pt>
                <c:pt idx="9">
                  <c:v>7.4211502782931356E-3</c:v>
                </c:pt>
                <c:pt idx="10">
                  <c:v>1.1804384485666104E-2</c:v>
                </c:pt>
                <c:pt idx="11">
                  <c:v>1.2288786482334869E-2</c:v>
                </c:pt>
                <c:pt idx="12">
                  <c:v>1.6975308641975308E-2</c:v>
                </c:pt>
                <c:pt idx="13">
                  <c:v>1.5625E-2</c:v>
                </c:pt>
                <c:pt idx="14">
                  <c:v>2.2727272727272728E-2</c:v>
                </c:pt>
                <c:pt idx="15">
                  <c:v>3.780718336483932E-2</c:v>
                </c:pt>
                <c:pt idx="16">
                  <c:v>4.3378995433789952E-2</c:v>
                </c:pt>
                <c:pt idx="17">
                  <c:v>5.5172413793103448E-2</c:v>
                </c:pt>
                <c:pt idx="18">
                  <c:v>0.10204081632653061</c:v>
                </c:pt>
                <c:pt idx="19">
                  <c:v>6.6666666666666666E-2</c:v>
                </c:pt>
                <c:pt idx="20">
                  <c:v>0.125</c:v>
                </c:pt>
                <c:pt idx="2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2EA-433D-AEB8-6651B2BCD7B6}"/>
            </c:ext>
          </c:extLst>
        </c:ser>
        <c:ser>
          <c:idx val="13"/>
          <c:order val="12"/>
          <c:tx>
            <c:strRef>
              <c:f>'2018-2022(10分)'!$N$1</c:f>
              <c:strCache>
                <c:ptCount val="1"/>
                <c:pt idx="0">
                  <c:v>2018-2019Bad%</c:v>
                </c:pt>
              </c:strCache>
            </c:strRef>
          </c:tx>
          <c:spPr>
            <a:ln w="952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6350">
                <a:solidFill>
                  <a:schemeClr val="accent5"/>
                </a:solidFill>
              </a:ln>
              <a:effectLst/>
            </c:spPr>
          </c:marker>
          <c:val>
            <c:numRef>
              <c:f>'2018-2022(10分)'!$N$2:$N$23</c:f>
              <c:numCache>
                <c:formatCode>0.0%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2.0408163265306124E-3</c:v>
                </c:pt>
                <c:pt idx="8">
                  <c:v>3.3167495854063019E-3</c:v>
                </c:pt>
                <c:pt idx="9">
                  <c:v>7.2992700729927005E-3</c:v>
                </c:pt>
                <c:pt idx="10">
                  <c:v>6.8649885583524023E-3</c:v>
                </c:pt>
                <c:pt idx="11">
                  <c:v>6.688963210702341E-3</c:v>
                </c:pt>
                <c:pt idx="12">
                  <c:v>1.1872146118721462E-2</c:v>
                </c:pt>
                <c:pt idx="13">
                  <c:v>2.4154589371980676E-2</c:v>
                </c:pt>
                <c:pt idx="14">
                  <c:v>2.3297491039426525E-2</c:v>
                </c:pt>
                <c:pt idx="15">
                  <c:v>3.4265103697024346E-2</c:v>
                </c:pt>
                <c:pt idx="16">
                  <c:v>4.2281219272369712E-2</c:v>
                </c:pt>
                <c:pt idx="17">
                  <c:v>7.8431372549019607E-2</c:v>
                </c:pt>
                <c:pt idx="18">
                  <c:v>9.2307692307692313E-2</c:v>
                </c:pt>
                <c:pt idx="19">
                  <c:v>8.8983050847457626E-2</c:v>
                </c:pt>
                <c:pt idx="20">
                  <c:v>0.15463917525773196</c:v>
                </c:pt>
                <c:pt idx="21">
                  <c:v>0.2608695652173913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2EA-433D-AEB8-6651B2BCD7B6}"/>
            </c:ext>
          </c:extLst>
        </c:ser>
        <c:ser>
          <c:idx val="15"/>
          <c:order val="14"/>
          <c:tx>
            <c:strRef>
              <c:f>'2018-2022(10分)'!$P$1</c:f>
              <c:strCache>
                <c:ptCount val="1"/>
                <c:pt idx="0">
                  <c:v>2020-2021Bad%</c:v>
                </c:pt>
              </c:strCache>
            </c:strRef>
          </c:tx>
          <c:spPr>
            <a:ln w="1270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6350">
                <a:solidFill>
                  <a:schemeClr val="tx2"/>
                </a:solidFill>
              </a:ln>
              <a:effectLst/>
            </c:spPr>
          </c:marker>
          <c:val>
            <c:numRef>
              <c:f>'2018-2022(10分)'!$P$2:$P$23</c:f>
              <c:numCache>
                <c:formatCode>0.0%</c:formatCode>
                <c:ptCount val="2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3.4602076124567475E-3</c:v>
                </c:pt>
                <c:pt idx="5">
                  <c:v>0</c:v>
                </c:pt>
                <c:pt idx="6">
                  <c:v>2.2883295194508009E-3</c:v>
                </c:pt>
                <c:pt idx="7">
                  <c:v>1.8867924528301887E-3</c:v>
                </c:pt>
                <c:pt idx="8">
                  <c:v>3.0303030303030303E-3</c:v>
                </c:pt>
                <c:pt idx="9">
                  <c:v>1.0028653295128941E-2</c:v>
                </c:pt>
                <c:pt idx="10">
                  <c:v>5.0251256281407036E-3</c:v>
                </c:pt>
                <c:pt idx="11">
                  <c:v>7.100591715976331E-3</c:v>
                </c:pt>
                <c:pt idx="12">
                  <c:v>1.0238907849829351E-2</c:v>
                </c:pt>
                <c:pt idx="13">
                  <c:v>1.9715224534501644E-2</c:v>
                </c:pt>
                <c:pt idx="14">
                  <c:v>2.057142857142857E-2</c:v>
                </c:pt>
                <c:pt idx="15">
                  <c:v>3.1605562579013903E-2</c:v>
                </c:pt>
                <c:pt idx="16">
                  <c:v>2.4390243902439025E-2</c:v>
                </c:pt>
                <c:pt idx="17">
                  <c:v>4.3824701195219126E-2</c:v>
                </c:pt>
                <c:pt idx="18">
                  <c:v>5.9701492537313432E-2</c:v>
                </c:pt>
                <c:pt idx="19">
                  <c:v>6.0606060606060608E-2</c:v>
                </c:pt>
                <c:pt idx="20">
                  <c:v>0.10416666666666667</c:v>
                </c:pt>
                <c:pt idx="21">
                  <c:v>0.15384615384615385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2EA-433D-AEB8-6651B2BCD7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3215151"/>
        <c:axId val="936261983"/>
      </c:lineChart>
      <c:catAx>
        <c:axId val="57264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6262399"/>
        <c:crosses val="autoZero"/>
        <c:auto val="1"/>
        <c:lblAlgn val="ctr"/>
        <c:lblOffset val="100"/>
        <c:noMultiLvlLbl val="0"/>
      </c:catAx>
      <c:valAx>
        <c:axId val="936262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572648015"/>
        <c:crosses val="autoZero"/>
        <c:crossBetween val="between"/>
      </c:valAx>
      <c:valAx>
        <c:axId val="936261983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933215151"/>
        <c:crosses val="max"/>
        <c:crossBetween val="between"/>
        <c:majorUnit val="2.0000000000000004E-2"/>
        <c:minorUnit val="1.0000000000000002E-2"/>
      </c:valAx>
      <c:catAx>
        <c:axId val="933215151"/>
        <c:scaling>
          <c:orientation val="minMax"/>
        </c:scaling>
        <c:delete val="1"/>
        <c:axPos val="b"/>
        <c:majorTickMark val="out"/>
        <c:minorTickMark val="none"/>
        <c:tickLblPos val="nextTo"/>
        <c:crossAx val="9362619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  <c:userShapes r:id="rId5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m2+(</a:t>
            </a:r>
            <a:r>
              <a:rPr lang="zh-TW" altLang="en-US" dirty="0"/>
              <a:t>含協</a:t>
            </a:r>
            <a:r>
              <a:rPr lang="en-US" altLang="zh-TW" dirty="0"/>
              <a:t>)</a:t>
            </a:r>
            <a:r>
              <a:rPr lang="zh-TW" altLang="en-US" dirty="0"/>
              <a:t>餘額</a:t>
            </a:r>
            <a:r>
              <a:rPr lang="en-US" altLang="zh-TW" dirty="0"/>
              <a:t>%</a:t>
            </a:r>
            <a:endParaRPr lang="zh-TW" altLang="en-US" dirty="0"/>
          </a:p>
        </c:rich>
      </c:tx>
      <c:layout>
        <c:manualLayout>
          <c:xMode val="edge"/>
          <c:yMode val="edge"/>
          <c:x val="0.88290673556112809"/>
          <c:y val="3.7900694155615141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2.8178412293575907E-2"/>
          <c:y val="6.789128397375821E-2"/>
          <c:w val="0.96032182728476623"/>
          <c:h val="0.81317993638798902"/>
        </c:manualLayout>
      </c:layout>
      <c:lineChart>
        <c:grouping val="standard"/>
        <c:varyColors val="0"/>
        <c:ser>
          <c:idx val="1"/>
          <c:order val="1"/>
          <c:tx>
            <c:strRef>
              <c:f>[os_m2pn.xlsx]Sheet1!$A$3</c:f>
              <c:strCache>
                <c:ptCount val="1"/>
                <c:pt idx="0">
                  <c:v>PL7-230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[os_m2pn.xlsx]Sheet1!$B$3:$N$3</c:f>
              <c:numCache>
                <c:formatCode>General</c:formatCode>
                <c:ptCount val="13"/>
                <c:pt idx="2">
                  <c:v>2.0168227278012089E-2</c:v>
                </c:pt>
                <c:pt idx="3">
                  <c:v>3.2491985333287919E-2</c:v>
                </c:pt>
                <c:pt idx="4">
                  <c:v>4.7166783169357671E-2</c:v>
                </c:pt>
                <c:pt idx="5">
                  <c:v>8.7995047489888581E-2</c:v>
                </c:pt>
                <c:pt idx="6">
                  <c:v>0.1008234123281104</c:v>
                </c:pt>
                <c:pt idx="7">
                  <c:v>0.12612692126958119</c:v>
                </c:pt>
                <c:pt idx="8">
                  <c:v>0.1608055902551232</c:v>
                </c:pt>
                <c:pt idx="9">
                  <c:v>0.16343380671607799</c:v>
                </c:pt>
                <c:pt idx="10">
                  <c:v>0.1646276600088302</c:v>
                </c:pt>
                <c:pt idx="11">
                  <c:v>0.14042516901492549</c:v>
                </c:pt>
                <c:pt idx="12">
                  <c:v>0.1449251119534693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B7-4F71-B687-CEEB3A469776}"/>
            </c:ext>
          </c:extLst>
        </c:ser>
        <c:ser>
          <c:idx val="2"/>
          <c:order val="2"/>
          <c:tx>
            <c:strRef>
              <c:f>[os_m2pn.xlsx]Sheet1!$A$4</c:f>
              <c:strCache>
                <c:ptCount val="1"/>
                <c:pt idx="0">
                  <c:v>PL7-240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[os_m2pn.xlsx]Sheet1!$B$4:$N$4</c:f>
              <c:numCache>
                <c:formatCode>General</c:formatCode>
                <c:ptCount val="13"/>
                <c:pt idx="2">
                  <c:v>1.271210751095979E-2</c:v>
                </c:pt>
                <c:pt idx="3">
                  <c:v>1.155799895634056E-2</c:v>
                </c:pt>
                <c:pt idx="4">
                  <c:v>1.809268796729185E-2</c:v>
                </c:pt>
                <c:pt idx="5">
                  <c:v>4.2220429341751117E-2</c:v>
                </c:pt>
                <c:pt idx="6">
                  <c:v>4.2851650487529411E-2</c:v>
                </c:pt>
                <c:pt idx="7">
                  <c:v>6.0075656679268848E-2</c:v>
                </c:pt>
                <c:pt idx="8">
                  <c:v>5.3343042045868268E-2</c:v>
                </c:pt>
                <c:pt idx="9">
                  <c:v>6.4859892946872721E-2</c:v>
                </c:pt>
                <c:pt idx="10">
                  <c:v>7.7307875803758891E-2</c:v>
                </c:pt>
                <c:pt idx="11">
                  <c:v>8.908596480038497E-2</c:v>
                </c:pt>
                <c:pt idx="12">
                  <c:v>0.12555413374100041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B7-4F71-B687-CEEB3A469776}"/>
            </c:ext>
          </c:extLst>
        </c:ser>
        <c:ser>
          <c:idx val="3"/>
          <c:order val="3"/>
          <c:tx>
            <c:strRef>
              <c:f>[os_m2pn.xlsx]Sheet1!$A$5</c:f>
              <c:strCache>
                <c:ptCount val="1"/>
                <c:pt idx="0">
                  <c:v>PL7-250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[os_m2pn.xlsx]Sheet1!$B$5:$N$5</c:f>
              <c:numCache>
                <c:formatCode>General</c:formatCode>
                <c:ptCount val="13"/>
                <c:pt idx="2">
                  <c:v>6.9585793295360481E-3</c:v>
                </c:pt>
                <c:pt idx="3">
                  <c:v>1.104096868300166E-2</c:v>
                </c:pt>
                <c:pt idx="4">
                  <c:v>1.4724994498291181E-2</c:v>
                </c:pt>
                <c:pt idx="5">
                  <c:v>2.4180916065347891E-2</c:v>
                </c:pt>
                <c:pt idx="6">
                  <c:v>3.3642391352945542E-2</c:v>
                </c:pt>
                <c:pt idx="7">
                  <c:v>4.2764365569774962E-2</c:v>
                </c:pt>
                <c:pt idx="8">
                  <c:v>4.8373879994052647E-2</c:v>
                </c:pt>
                <c:pt idx="9">
                  <c:v>6.0010566822084062E-2</c:v>
                </c:pt>
                <c:pt idx="10">
                  <c:v>7.1221355631829089E-2</c:v>
                </c:pt>
                <c:pt idx="11">
                  <c:v>7.7040800607073773E-2</c:v>
                </c:pt>
                <c:pt idx="12">
                  <c:v>7.9245489294010013E-2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B7-4F71-B687-CEEB3A469776}"/>
            </c:ext>
          </c:extLst>
        </c:ser>
        <c:ser>
          <c:idx val="4"/>
          <c:order val="4"/>
          <c:tx>
            <c:strRef>
              <c:f>[os_m2pn.xlsx]Sheet1!$A$6</c:f>
              <c:strCache>
                <c:ptCount val="1"/>
                <c:pt idx="0">
                  <c:v>PL7-260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[os_m2pn.xlsx]Sheet1!$B$6:$N$6</c:f>
              <c:numCache>
                <c:formatCode>General</c:formatCode>
                <c:ptCount val="13"/>
                <c:pt idx="3">
                  <c:v>5.782147601396454E-3</c:v>
                </c:pt>
                <c:pt idx="4">
                  <c:v>1.238859455637452E-2</c:v>
                </c:pt>
                <c:pt idx="5">
                  <c:v>1.825680823713427E-2</c:v>
                </c:pt>
                <c:pt idx="6">
                  <c:v>2.8296490009083339E-2</c:v>
                </c:pt>
                <c:pt idx="7">
                  <c:v>4.3547024384827729E-2</c:v>
                </c:pt>
                <c:pt idx="8">
                  <c:v>5.4883405486971869E-2</c:v>
                </c:pt>
                <c:pt idx="9">
                  <c:v>6.3143114282496624E-2</c:v>
                </c:pt>
                <c:pt idx="10">
                  <c:v>6.8113787784471982E-2</c:v>
                </c:pt>
                <c:pt idx="11">
                  <c:v>8.1707405298549071E-2</c:v>
                </c:pt>
                <c:pt idx="12">
                  <c:v>8.8217135964358609E-2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6B7-4F71-B687-CEEB3A469776}"/>
            </c:ext>
          </c:extLst>
        </c:ser>
        <c:ser>
          <c:idx val="5"/>
          <c:order val="5"/>
          <c:tx>
            <c:strRef>
              <c:f>[os_m2pn.xlsx]Sheet1!$A$7</c:f>
              <c:strCache>
                <c:ptCount val="1"/>
                <c:pt idx="0">
                  <c:v>PL6-270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[os_m2pn.xlsx]Sheet1!$B$7:$N$7</c:f>
              <c:numCache>
                <c:formatCode>General</c:formatCode>
                <c:ptCount val="13"/>
                <c:pt idx="2">
                  <c:v>8.4440502105729968E-4</c:v>
                </c:pt>
                <c:pt idx="3">
                  <c:v>5.3689013777892328E-3</c:v>
                </c:pt>
                <c:pt idx="4">
                  <c:v>8.9247451875397333E-3</c:v>
                </c:pt>
                <c:pt idx="5">
                  <c:v>1.0930823606740549E-2</c:v>
                </c:pt>
                <c:pt idx="6">
                  <c:v>1.486252329148325E-2</c:v>
                </c:pt>
                <c:pt idx="7">
                  <c:v>2.0392165047690008E-2</c:v>
                </c:pt>
                <c:pt idx="8">
                  <c:v>3.3608335023935842E-2</c:v>
                </c:pt>
                <c:pt idx="9">
                  <c:v>4.1146725428698773E-2</c:v>
                </c:pt>
                <c:pt idx="10">
                  <c:v>5.0227989984246921E-2</c:v>
                </c:pt>
                <c:pt idx="11">
                  <c:v>6.0083100293142573E-2</c:v>
                </c:pt>
                <c:pt idx="12">
                  <c:v>7.2769686081709639E-2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6B7-4F71-B687-CEEB3A469776}"/>
            </c:ext>
          </c:extLst>
        </c:ser>
        <c:ser>
          <c:idx val="6"/>
          <c:order val="6"/>
          <c:tx>
            <c:strRef>
              <c:f>[os_m2pn.xlsx]Sheet1!$A$8</c:f>
              <c:strCache>
                <c:ptCount val="1"/>
                <c:pt idx="0">
                  <c:v>PL6-280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[os_m2pn.xlsx]Sheet1!$B$8:$N$8</c:f>
              <c:numCache>
                <c:formatCode>General</c:formatCode>
                <c:ptCount val="13"/>
                <c:pt idx="1">
                  <c:v>1.191789757447569E-4</c:v>
                </c:pt>
                <c:pt idx="2">
                  <c:v>3.0051971959284111E-4</c:v>
                </c:pt>
                <c:pt idx="3">
                  <c:v>8.7595771153772394E-4</c:v>
                </c:pt>
                <c:pt idx="4">
                  <c:v>3.9619160991137617E-3</c:v>
                </c:pt>
                <c:pt idx="5">
                  <c:v>7.9184280970487058E-3</c:v>
                </c:pt>
                <c:pt idx="6">
                  <c:v>1.2023188117883049E-2</c:v>
                </c:pt>
                <c:pt idx="7">
                  <c:v>1.754471729546923E-2</c:v>
                </c:pt>
                <c:pt idx="8">
                  <c:v>2.297243911423888E-2</c:v>
                </c:pt>
                <c:pt idx="9">
                  <c:v>2.694866401337059E-2</c:v>
                </c:pt>
                <c:pt idx="10">
                  <c:v>3.1335888592244933E-2</c:v>
                </c:pt>
                <c:pt idx="11">
                  <c:v>3.577721315194117E-2</c:v>
                </c:pt>
                <c:pt idx="12">
                  <c:v>4.2010720328905071E-2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6B7-4F71-B687-CEEB3A469776}"/>
            </c:ext>
          </c:extLst>
        </c:ser>
        <c:ser>
          <c:idx val="7"/>
          <c:order val="7"/>
          <c:tx>
            <c:strRef>
              <c:f>[os_m2pn.xlsx]Sheet1!$A$9</c:f>
              <c:strCache>
                <c:ptCount val="1"/>
                <c:pt idx="0">
                  <c:v>PL5-290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[os_m2pn.xlsx]Sheet1!$B$9:$N$9</c:f>
              <c:numCache>
                <c:formatCode>General</c:formatCode>
                <c:ptCount val="13"/>
                <c:pt idx="1">
                  <c:v>7.1397691774442175E-4</c:v>
                </c:pt>
                <c:pt idx="2">
                  <c:v>1.777043031449011E-3</c:v>
                </c:pt>
                <c:pt idx="3">
                  <c:v>2.6347690152001258E-3</c:v>
                </c:pt>
                <c:pt idx="4">
                  <c:v>4.1117794879343347E-3</c:v>
                </c:pt>
                <c:pt idx="5">
                  <c:v>6.3312222091013977E-3</c:v>
                </c:pt>
                <c:pt idx="6">
                  <c:v>9.2058717203769187E-3</c:v>
                </c:pt>
                <c:pt idx="7">
                  <c:v>1.2623395220623369E-2</c:v>
                </c:pt>
                <c:pt idx="8">
                  <c:v>1.596769490543113E-2</c:v>
                </c:pt>
                <c:pt idx="9">
                  <c:v>1.8728409767677281E-2</c:v>
                </c:pt>
                <c:pt idx="10">
                  <c:v>2.3564923759033709E-2</c:v>
                </c:pt>
                <c:pt idx="11">
                  <c:v>2.9316277644851819E-2</c:v>
                </c:pt>
                <c:pt idx="12">
                  <c:v>3.5643942011923703E-2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6B7-4F71-B687-CEEB3A469776}"/>
            </c:ext>
          </c:extLst>
        </c:ser>
        <c:ser>
          <c:idx val="8"/>
          <c:order val="8"/>
          <c:tx>
            <c:strRef>
              <c:f>[os_m2pn.xlsx]Sheet1!$A$10</c:f>
              <c:strCache>
                <c:ptCount val="1"/>
                <c:pt idx="0">
                  <c:v>PL5-300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[os_m2pn.xlsx]Sheet1!$B$10:$N$10</c:f>
              <c:numCache>
                <c:formatCode>General</c:formatCode>
                <c:ptCount val="13"/>
                <c:pt idx="0">
                  <c:v>2.2544483557553649E-4</c:v>
                </c:pt>
                <c:pt idx="1">
                  <c:v>2.267038007432191E-4</c:v>
                </c:pt>
                <c:pt idx="2">
                  <c:v>8.655421983946119E-4</c:v>
                </c:pt>
                <c:pt idx="3">
                  <c:v>2.22761315263584E-3</c:v>
                </c:pt>
                <c:pt idx="4">
                  <c:v>4.8829695501650542E-3</c:v>
                </c:pt>
                <c:pt idx="5">
                  <c:v>6.3619386556655463E-3</c:v>
                </c:pt>
                <c:pt idx="6">
                  <c:v>7.0020910662547467E-3</c:v>
                </c:pt>
                <c:pt idx="7">
                  <c:v>9.3048548411410643E-3</c:v>
                </c:pt>
                <c:pt idx="8">
                  <c:v>1.2671094063541411E-2</c:v>
                </c:pt>
                <c:pt idx="9">
                  <c:v>1.4826661879898249E-2</c:v>
                </c:pt>
                <c:pt idx="10">
                  <c:v>2.026043893852858E-2</c:v>
                </c:pt>
                <c:pt idx="11">
                  <c:v>1.920191178562888E-2</c:v>
                </c:pt>
                <c:pt idx="12">
                  <c:v>2.0820473161166569E-2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6B7-4F71-B687-CEEB3A469776}"/>
            </c:ext>
          </c:extLst>
        </c:ser>
        <c:ser>
          <c:idx val="9"/>
          <c:order val="9"/>
          <c:tx>
            <c:strRef>
              <c:f>[os_m2pn.xlsx]Sheet1!$A$11</c:f>
              <c:strCache>
                <c:ptCount val="1"/>
                <c:pt idx="0">
                  <c:v>PL5-310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[os_m2pn.xlsx]Sheet1!$B$11:$N$11</c:f>
              <c:numCache>
                <c:formatCode>General</c:formatCode>
                <c:ptCount val="13"/>
                <c:pt idx="1">
                  <c:v>1.176935218939653E-4</c:v>
                </c:pt>
                <c:pt idx="2">
                  <c:v>9.0678470695107873E-4</c:v>
                </c:pt>
                <c:pt idx="3">
                  <c:v>9.8313011140059364E-4</c:v>
                </c:pt>
                <c:pt idx="4">
                  <c:v>2.019322466892647E-3</c:v>
                </c:pt>
                <c:pt idx="5">
                  <c:v>3.014385910004976E-3</c:v>
                </c:pt>
                <c:pt idx="6">
                  <c:v>4.940926306370684E-3</c:v>
                </c:pt>
                <c:pt idx="7">
                  <c:v>6.9118336035772733E-3</c:v>
                </c:pt>
                <c:pt idx="8">
                  <c:v>8.1821744715484812E-3</c:v>
                </c:pt>
                <c:pt idx="9">
                  <c:v>9.8596997829908991E-3</c:v>
                </c:pt>
                <c:pt idx="10">
                  <c:v>1.1793695489593079E-2</c:v>
                </c:pt>
                <c:pt idx="11">
                  <c:v>1.525361364647132E-2</c:v>
                </c:pt>
                <c:pt idx="12">
                  <c:v>1.800047425221472E-2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16B7-4F71-B687-CEEB3A469776}"/>
            </c:ext>
          </c:extLst>
        </c:ser>
        <c:ser>
          <c:idx val="10"/>
          <c:order val="10"/>
          <c:tx>
            <c:strRef>
              <c:f>[os_m2pn.xlsx]Sheet1!$A$12</c:f>
              <c:strCache>
                <c:ptCount val="1"/>
                <c:pt idx="0">
                  <c:v>PL4-320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[os_m2pn.xlsx]Sheet1!$B$12:$N$12</c:f>
              <c:numCache>
                <c:formatCode>General</c:formatCode>
                <c:ptCount val="13"/>
                <c:pt idx="2">
                  <c:v>8.6219793791786489E-4</c:v>
                </c:pt>
                <c:pt idx="3">
                  <c:v>2.0729593624587992E-3</c:v>
                </c:pt>
                <c:pt idx="4">
                  <c:v>2.742174867280873E-3</c:v>
                </c:pt>
                <c:pt idx="5">
                  <c:v>3.271451798466394E-3</c:v>
                </c:pt>
                <c:pt idx="6">
                  <c:v>4.3710161639059619E-3</c:v>
                </c:pt>
                <c:pt idx="7">
                  <c:v>5.365390711583257E-3</c:v>
                </c:pt>
                <c:pt idx="8">
                  <c:v>5.7944761217090966E-3</c:v>
                </c:pt>
                <c:pt idx="9">
                  <c:v>7.7367558224855307E-3</c:v>
                </c:pt>
                <c:pt idx="10">
                  <c:v>8.9022903155044925E-3</c:v>
                </c:pt>
                <c:pt idx="11">
                  <c:v>1.1339436274894039E-2</c:v>
                </c:pt>
                <c:pt idx="12">
                  <c:v>1.2698194608057409E-2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6B7-4F71-B687-CEEB3A469776}"/>
            </c:ext>
          </c:extLst>
        </c:ser>
        <c:ser>
          <c:idx val="11"/>
          <c:order val="11"/>
          <c:tx>
            <c:strRef>
              <c:f>[os_m2pn.xlsx]Sheet1!$A$13</c:f>
              <c:strCache>
                <c:ptCount val="1"/>
                <c:pt idx="0">
                  <c:v>PL4-330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[os_m2pn.xlsx]Sheet1!$B$13:$N$13</c:f>
              <c:numCache>
                <c:formatCode>General</c:formatCode>
                <c:ptCount val="13"/>
                <c:pt idx="1">
                  <c:v>6.148549481959014E-5</c:v>
                </c:pt>
                <c:pt idx="2">
                  <c:v>2.047677167949749E-4</c:v>
                </c:pt>
                <c:pt idx="3">
                  <c:v>3.9526243064341861E-4</c:v>
                </c:pt>
                <c:pt idx="4">
                  <c:v>8.4421494999357592E-4</c:v>
                </c:pt>
                <c:pt idx="5">
                  <c:v>1.101937574162704E-3</c:v>
                </c:pt>
                <c:pt idx="6">
                  <c:v>1.142964048181615E-3</c:v>
                </c:pt>
                <c:pt idx="7">
                  <c:v>1.7645086951968039E-3</c:v>
                </c:pt>
                <c:pt idx="8">
                  <c:v>2.9746757051261992E-3</c:v>
                </c:pt>
                <c:pt idx="9">
                  <c:v>5.575129312884803E-3</c:v>
                </c:pt>
                <c:pt idx="10">
                  <c:v>6.6285790926311561E-3</c:v>
                </c:pt>
                <c:pt idx="11">
                  <c:v>8.449576492222631E-3</c:v>
                </c:pt>
                <c:pt idx="12">
                  <c:v>9.8931416971911289E-3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16B7-4F71-B687-CEEB3A469776}"/>
            </c:ext>
          </c:extLst>
        </c:ser>
        <c:ser>
          <c:idx val="12"/>
          <c:order val="12"/>
          <c:tx>
            <c:strRef>
              <c:f>[os_m2pn.xlsx]Sheet1!$A$14</c:f>
              <c:strCache>
                <c:ptCount val="1"/>
                <c:pt idx="0">
                  <c:v>PL4-340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[os_m2pn.xlsx]Sheet1!$B$14:$N$14</c:f>
              <c:numCache>
                <c:formatCode>General</c:formatCode>
                <c:ptCount val="13"/>
                <c:pt idx="2">
                  <c:v>3.4816040826591802E-5</c:v>
                </c:pt>
                <c:pt idx="3">
                  <c:v>1.50611117078976E-4</c:v>
                </c:pt>
                <c:pt idx="4">
                  <c:v>5.4558272929672888E-4</c:v>
                </c:pt>
                <c:pt idx="5">
                  <c:v>7.1648079268554418E-4</c:v>
                </c:pt>
                <c:pt idx="6">
                  <c:v>2.8279422200957892E-3</c:v>
                </c:pt>
                <c:pt idx="7">
                  <c:v>2.055798280261993E-3</c:v>
                </c:pt>
                <c:pt idx="8">
                  <c:v>2.9784401588730191E-3</c:v>
                </c:pt>
                <c:pt idx="9">
                  <c:v>3.5326477131305341E-3</c:v>
                </c:pt>
                <c:pt idx="10">
                  <c:v>4.6682526676198313E-3</c:v>
                </c:pt>
                <c:pt idx="11">
                  <c:v>4.9979042500213726E-3</c:v>
                </c:pt>
                <c:pt idx="12">
                  <c:v>5.4164379403092329E-3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16B7-4F71-B687-CEEB3A469776}"/>
            </c:ext>
          </c:extLst>
        </c:ser>
        <c:ser>
          <c:idx val="13"/>
          <c:order val="13"/>
          <c:tx>
            <c:strRef>
              <c:f>[os_m2pn.xlsx]Sheet1!$A$15</c:f>
              <c:strCache>
                <c:ptCount val="1"/>
                <c:pt idx="0">
                  <c:v>PL4-350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[os_m2pn.xlsx]Sheet1!$B$15:$N$15</c:f>
              <c:numCache>
                <c:formatCode>General</c:formatCode>
                <c:ptCount val="13"/>
                <c:pt idx="3">
                  <c:v>8.3782275896906549E-5</c:v>
                </c:pt>
                <c:pt idx="4">
                  <c:v>5.4558136190670594E-4</c:v>
                </c:pt>
                <c:pt idx="5">
                  <c:v>8.6718543549214693E-4</c:v>
                </c:pt>
                <c:pt idx="6">
                  <c:v>9.001811902362559E-4</c:v>
                </c:pt>
                <c:pt idx="7">
                  <c:v>2.1942226325243281E-3</c:v>
                </c:pt>
                <c:pt idx="8">
                  <c:v>3.340414309702798E-3</c:v>
                </c:pt>
                <c:pt idx="9">
                  <c:v>3.7124673533793801E-3</c:v>
                </c:pt>
                <c:pt idx="10">
                  <c:v>5.4987797289911206E-3</c:v>
                </c:pt>
                <c:pt idx="11">
                  <c:v>4.8642898369215086E-3</c:v>
                </c:pt>
                <c:pt idx="12">
                  <c:v>6.8377441497420813E-3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16B7-4F71-B687-CEEB3A469776}"/>
            </c:ext>
          </c:extLst>
        </c:ser>
        <c:ser>
          <c:idx val="14"/>
          <c:order val="14"/>
          <c:tx>
            <c:strRef>
              <c:f>[os_m2pn.xlsx]Sheet1!$A$16</c:f>
              <c:strCache>
                <c:ptCount val="1"/>
                <c:pt idx="0">
                  <c:v>PL3-360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[os_m2pn.xlsx]Sheet1!$B$16:$N$16</c:f>
              <c:numCache>
                <c:formatCode>General</c:formatCode>
                <c:ptCount val="13"/>
                <c:pt idx="3">
                  <c:v>1.5155524155396529E-3</c:v>
                </c:pt>
                <c:pt idx="4">
                  <c:v>1.6165900267543539E-3</c:v>
                </c:pt>
                <c:pt idx="5">
                  <c:v>1.699821191235496E-3</c:v>
                </c:pt>
                <c:pt idx="6">
                  <c:v>1.791144607838871E-3</c:v>
                </c:pt>
                <c:pt idx="7">
                  <c:v>1.839392599208748E-3</c:v>
                </c:pt>
                <c:pt idx="8">
                  <c:v>9.0513025269622145E-4</c:v>
                </c:pt>
                <c:pt idx="9">
                  <c:v>2.003285934757495E-3</c:v>
                </c:pt>
                <c:pt idx="10">
                  <c:v>1.788077890663265E-3</c:v>
                </c:pt>
                <c:pt idx="11">
                  <c:v>2.375459324000349E-3</c:v>
                </c:pt>
                <c:pt idx="12">
                  <c:v>2.5212261503094161E-3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16B7-4F71-B687-CEEB3A469776}"/>
            </c:ext>
          </c:extLst>
        </c:ser>
        <c:ser>
          <c:idx val="15"/>
          <c:order val="15"/>
          <c:tx>
            <c:strRef>
              <c:f>[os_m2pn.xlsx]Sheet1!$A$17</c:f>
              <c:strCache>
                <c:ptCount val="1"/>
                <c:pt idx="0">
                  <c:v>PL3-370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[os_m2pn.xlsx]Sheet1!$B$17:$N$17</c:f>
              <c:numCache>
                <c:formatCode>General</c:formatCode>
                <c:ptCount val="13"/>
                <c:pt idx="3">
                  <c:v>4.7019183879513059E-4</c:v>
                </c:pt>
                <c:pt idx="9">
                  <c:v>2.3716001970485121E-4</c:v>
                </c:pt>
                <c:pt idx="10">
                  <c:v>5.9032890527988414E-4</c:v>
                </c:pt>
                <c:pt idx="11">
                  <c:v>1.0741773467587161E-3</c:v>
                </c:pt>
                <c:pt idx="12">
                  <c:v>3.9165577429603119E-4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16B7-4F71-B687-CEEB3A469776}"/>
            </c:ext>
          </c:extLst>
        </c:ser>
        <c:ser>
          <c:idx val="16"/>
          <c:order val="16"/>
          <c:tx>
            <c:strRef>
              <c:f>[os_m2pn.xlsx]Sheet1!$A$18</c:f>
              <c:strCache>
                <c:ptCount val="1"/>
                <c:pt idx="0">
                  <c:v>PL2-380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[os_m2pn.xlsx]Sheet1!$B$18:$N$18</c:f>
              <c:numCache>
                <c:formatCode>General</c:formatCode>
                <c:ptCount val="13"/>
                <c:pt idx="5">
                  <c:v>4.4130001140485837E-5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16B7-4F71-B687-CEEB3A469776}"/>
            </c:ext>
          </c:extLst>
        </c:ser>
        <c:ser>
          <c:idx val="17"/>
          <c:order val="17"/>
          <c:tx>
            <c:strRef>
              <c:f>[os_m2pn.xlsx]Sheet1!$A$19</c:f>
              <c:strCache>
                <c:ptCount val="1"/>
                <c:pt idx="0">
                  <c:v>PL2-390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[os_m2pn.xlsx]Sheet1!$B$19:$N$19</c:f>
              <c:numCache>
                <c:formatCode>General</c:formatCode>
                <c:ptCount val="13"/>
                <c:pt idx="9">
                  <c:v>2.681261837008142E-4</c:v>
                </c:pt>
                <c:pt idx="10">
                  <c:v>2.8940711493504568E-4</c:v>
                </c:pt>
                <c:pt idx="11">
                  <c:v>3.1012012873610591E-4</c:v>
                </c:pt>
                <c:pt idx="12">
                  <c:v>1.3236315515333279E-3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16B7-4F71-B687-CEEB3A469776}"/>
            </c:ext>
          </c:extLst>
        </c:ser>
        <c:ser>
          <c:idx val="18"/>
          <c:order val="18"/>
          <c:tx>
            <c:strRef>
              <c:f>[os_m2pn.xlsx]Sheet1!$A$20</c:f>
              <c:strCache>
                <c:ptCount val="1"/>
                <c:pt idx="0">
                  <c:v>PL1-400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[os_m2pn.xlsx]Sheet1!$B$20:$N$20</c:f>
              <c:numCache>
                <c:formatCode>General</c:formatCode>
                <c:ptCount val="13"/>
                <c:pt idx="8">
                  <c:v>5.5717565608991103E-5</c:v>
                </c:pt>
                <c:pt idx="9">
                  <c:v>1.511220921279063E-3</c:v>
                </c:pt>
                <c:pt idx="10">
                  <c:v>1.6068863815664599E-3</c:v>
                </c:pt>
                <c:pt idx="11">
                  <c:v>1.697493007630812E-3</c:v>
                </c:pt>
                <c:pt idx="12">
                  <c:v>7.3777233474420136E-3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16B7-4F71-B687-CEEB3A469776}"/>
            </c:ext>
          </c:extLst>
        </c:ser>
        <c:ser>
          <c:idx val="19"/>
          <c:order val="19"/>
          <c:tx>
            <c:strRef>
              <c:f>[os_m2pn.xlsx]Sheet1!$A$21</c:f>
              <c:strCache>
                <c:ptCount val="1"/>
                <c:pt idx="0">
                  <c:v>PL1-410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[os_m2pn.xlsx]Sheet1!$B$21:$N$21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16B7-4F71-B687-CEEB3A469776}"/>
            </c:ext>
          </c:extLst>
        </c:ser>
        <c:ser>
          <c:idx val="20"/>
          <c:order val="20"/>
          <c:tx>
            <c:strRef>
              <c:f>[os_m2pn.xlsx]Sheet1!$A$22</c:f>
              <c:strCache>
                <c:ptCount val="1"/>
                <c:pt idx="0">
                  <c:v>PL1-420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[os_m2pn.xlsx]Sheet1!$B$22:$N$22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16B7-4F71-B687-CEEB3A469776}"/>
            </c:ext>
          </c:extLst>
        </c:ser>
        <c:ser>
          <c:idx val="21"/>
          <c:order val="21"/>
          <c:tx>
            <c:strRef>
              <c:f>[os_m2pn.xlsx]Sheet1!$A$23</c:f>
              <c:strCache>
                <c:ptCount val="1"/>
                <c:pt idx="0">
                  <c:v>PL1-430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[os_m2pn.xlsx]Sheet1!$B$23:$N$23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16B7-4F71-B687-CEEB3A469776}"/>
            </c:ext>
          </c:extLst>
        </c:ser>
        <c:ser>
          <c:idx val="22"/>
          <c:order val="22"/>
          <c:tx>
            <c:strRef>
              <c:f>[os_m2pn.xlsx]Sheet1!$A$24</c:f>
              <c:strCache>
                <c:ptCount val="1"/>
                <c:pt idx="0">
                  <c:v>PL1-440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[os_m2pn.xlsx]Sheet1!$B$1:$N$1</c:f>
              <c:numCache>
                <c:formatCode>General</c:formatCode>
                <c:ptCount val="13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</c:numCache>
            </c:numRef>
          </c:cat>
          <c:val>
            <c:numRef>
              <c:f>[os_m2pn.xlsx]Sheet1!$B$24:$N$24</c:f>
              <c:numCache>
                <c:formatCode>General</c:formatCode>
                <c:ptCount val="13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16B7-4F71-B687-CEEB3A469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647775"/>
        <c:axId val="124872635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[os_m2pn.xlsx]Sheet1!$A$2</c15:sqref>
                        </c15:formulaRef>
                      </c:ext>
                    </c:extLst>
                    <c:strCache>
                      <c:ptCount val="1"/>
                      <c:pt idx="0">
                        <c:v>PL7-220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[os_m2pn.xlsx]Sheet1!$B$1:$N$1</c15:sqref>
                        </c15:formulaRef>
                      </c:ext>
                    </c:extLst>
                    <c:numCache>
                      <c:formatCode>General</c:formatCode>
                      <c:ptCount val="13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[os_m2pn.xlsx]Sheet1!$B$2:$N$2</c15:sqref>
                        </c15:formulaRef>
                      </c:ext>
                    </c:extLst>
                    <c:numCache>
                      <c:formatCode>General</c:formatCode>
                      <c:ptCount val="13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6-16B7-4F71-B687-CEEB3A469776}"/>
                  </c:ext>
                </c:extLst>
              </c15:ser>
            </c15:filteredLineSeries>
          </c:ext>
        </c:extLst>
      </c:lineChart>
      <c:catAx>
        <c:axId val="124364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8726351"/>
        <c:crosses val="autoZero"/>
        <c:auto val="1"/>
        <c:lblAlgn val="ctr"/>
        <c:lblOffset val="100"/>
        <c:noMultiLvlLbl val="0"/>
      </c:catAx>
      <c:valAx>
        <c:axId val="124872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364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1259701303029895E-3"/>
          <c:y val="0.93983906210022383"/>
          <c:w val="0.98174805973939405"/>
          <c:h val="4.22250734440696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m2+(</a:t>
            </a:r>
            <a:r>
              <a:rPr lang="zh-TW" altLang="en-US" dirty="0"/>
              <a:t>含協</a:t>
            </a:r>
            <a:r>
              <a:rPr lang="en-US" altLang="zh-TW" dirty="0"/>
              <a:t>)</a:t>
            </a:r>
            <a:r>
              <a:rPr lang="zh-TW" altLang="en-US" dirty="0"/>
              <a:t>餘額</a:t>
            </a:r>
            <a:r>
              <a:rPr lang="en-US" altLang="zh-TW" dirty="0"/>
              <a:t>%</a:t>
            </a:r>
            <a:endParaRPr lang="zh-TW" altLang="en-US" dirty="0"/>
          </a:p>
        </c:rich>
      </c:tx>
      <c:layout>
        <c:manualLayout>
          <c:xMode val="edge"/>
          <c:yMode val="edge"/>
          <c:x val="0.81893834873781957"/>
          <c:y val="1.92011832594192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008950427509078E-2"/>
          <c:y val="0.10209543441651189"/>
          <c:w val="0.96991049572490917"/>
          <c:h val="0.79792536506546652"/>
        </c:manualLayout>
      </c:layout>
      <c:lineChart>
        <c:grouping val="standard"/>
        <c:varyColors val="0"/>
        <c:ser>
          <c:idx val="1"/>
          <c:order val="1"/>
          <c:tx>
            <c:strRef>
              <c:f>[os_m2pn.xlsx]Sheet1!$A$3</c:f>
              <c:strCache>
                <c:ptCount val="1"/>
                <c:pt idx="0">
                  <c:v>PL7-230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[1]Sheet1!$B$3:$BJ$3</c:f>
              <c:numCache>
                <c:formatCode>General</c:formatCode>
                <c:ptCount val="61"/>
                <c:pt idx="2">
                  <c:v>2.0168227278012089E-2</c:v>
                </c:pt>
                <c:pt idx="3">
                  <c:v>3.2491985333287919E-2</c:v>
                </c:pt>
                <c:pt idx="4">
                  <c:v>4.7166783169357671E-2</c:v>
                </c:pt>
                <c:pt idx="5">
                  <c:v>8.7995047489888581E-2</c:v>
                </c:pt>
                <c:pt idx="6">
                  <c:v>0.1008234123281104</c:v>
                </c:pt>
                <c:pt idx="7">
                  <c:v>0.12612692126958119</c:v>
                </c:pt>
                <c:pt idx="8">
                  <c:v>0.1608055902551232</c:v>
                </c:pt>
                <c:pt idx="9">
                  <c:v>0.16343380671607799</c:v>
                </c:pt>
                <c:pt idx="10">
                  <c:v>0.1646276600088302</c:v>
                </c:pt>
                <c:pt idx="11">
                  <c:v>0.14042516901492549</c:v>
                </c:pt>
                <c:pt idx="12">
                  <c:v>0.1449251119534693</c:v>
                </c:pt>
                <c:pt idx="13">
                  <c:v>0.1968635642797015</c:v>
                </c:pt>
                <c:pt idx="14">
                  <c:v>0.24149641726991741</c:v>
                </c:pt>
                <c:pt idx="15">
                  <c:v>0.21996237629595189</c:v>
                </c:pt>
                <c:pt idx="16">
                  <c:v>0.28217529347972781</c:v>
                </c:pt>
                <c:pt idx="17">
                  <c:v>0.29080295836546588</c:v>
                </c:pt>
                <c:pt idx="18">
                  <c:v>0.36250589650786341</c:v>
                </c:pt>
                <c:pt idx="19">
                  <c:v>0.34247213657188902</c:v>
                </c:pt>
                <c:pt idx="20">
                  <c:v>0.41361997259682531</c:v>
                </c:pt>
                <c:pt idx="21">
                  <c:v>0.42650065298341278</c:v>
                </c:pt>
                <c:pt idx="22">
                  <c:v>0.45411115152243892</c:v>
                </c:pt>
                <c:pt idx="23">
                  <c:v>0.52511337174678285</c:v>
                </c:pt>
                <c:pt idx="24">
                  <c:v>0.51968104844344964</c:v>
                </c:pt>
                <c:pt idx="25">
                  <c:v>0.59994361199888557</c:v>
                </c:pt>
                <c:pt idx="26">
                  <c:v>0.57181060826506847</c:v>
                </c:pt>
                <c:pt idx="27">
                  <c:v>0.58035675538259468</c:v>
                </c:pt>
                <c:pt idx="28">
                  <c:v>0.58713865682637845</c:v>
                </c:pt>
                <c:pt idx="29">
                  <c:v>0.58775682411939578</c:v>
                </c:pt>
                <c:pt idx="30">
                  <c:v>0.61225529174088356</c:v>
                </c:pt>
                <c:pt idx="31">
                  <c:v>0.65140449966944136</c:v>
                </c:pt>
                <c:pt idx="32">
                  <c:v>0.65720168709109628</c:v>
                </c:pt>
                <c:pt idx="33">
                  <c:v>0.66387119508195935</c:v>
                </c:pt>
                <c:pt idx="34">
                  <c:v>0.66903818323634978</c:v>
                </c:pt>
                <c:pt idx="35">
                  <c:v>0.74552048624372769</c:v>
                </c:pt>
                <c:pt idx="36">
                  <c:v>0.75158241147088889</c:v>
                </c:pt>
                <c:pt idx="37">
                  <c:v>0.75575404830108928</c:v>
                </c:pt>
                <c:pt idx="38">
                  <c:v>0.75924676253796686</c:v>
                </c:pt>
                <c:pt idx="39">
                  <c:v>0.76288994120654952</c:v>
                </c:pt>
                <c:pt idx="40">
                  <c:v>0.81011079003209607</c:v>
                </c:pt>
                <c:pt idx="41">
                  <c:v>0.79052347475392315</c:v>
                </c:pt>
                <c:pt idx="42">
                  <c:v>0.79370752518408294</c:v>
                </c:pt>
                <c:pt idx="43">
                  <c:v>0.79559727330642993</c:v>
                </c:pt>
                <c:pt idx="44">
                  <c:v>0.88468580126768481</c:v>
                </c:pt>
                <c:pt idx="45">
                  <c:v>0.88792270001996909</c:v>
                </c:pt>
                <c:pt idx="46">
                  <c:v>0.89159941204545157</c:v>
                </c:pt>
                <c:pt idx="47">
                  <c:v>0.89096977036025105</c:v>
                </c:pt>
                <c:pt idx="48">
                  <c:v>0.91861412988918234</c:v>
                </c:pt>
                <c:pt idx="49">
                  <c:v>0.92115146803867765</c:v>
                </c:pt>
                <c:pt idx="50">
                  <c:v>0.92386842764691779</c:v>
                </c:pt>
                <c:pt idx="51">
                  <c:v>0.92664715681171794</c:v>
                </c:pt>
                <c:pt idx="52">
                  <c:v>0.92954340431748117</c:v>
                </c:pt>
                <c:pt idx="53">
                  <c:v>0.93275892408157923</c:v>
                </c:pt>
                <c:pt idx="54">
                  <c:v>0.93612247932257486</c:v>
                </c:pt>
                <c:pt idx="55">
                  <c:v>0.93959990163238394</c:v>
                </c:pt>
                <c:pt idx="56">
                  <c:v>0.9349131655364914</c:v>
                </c:pt>
                <c:pt idx="57">
                  <c:v>0.93919368744581289</c:v>
                </c:pt>
                <c:pt idx="58">
                  <c:v>0.94331100961270242</c:v>
                </c:pt>
                <c:pt idx="59">
                  <c:v>0.94755385323850383</c:v>
                </c:pt>
                <c:pt idx="60">
                  <c:v>0.95185600368116774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C3-4A3A-8B1C-0752D6347A5F}"/>
            </c:ext>
          </c:extLst>
        </c:ser>
        <c:ser>
          <c:idx val="2"/>
          <c:order val="2"/>
          <c:tx>
            <c:strRef>
              <c:f>[os_m2pn.xlsx]Sheet1!$A$4</c:f>
              <c:strCache>
                <c:ptCount val="1"/>
                <c:pt idx="0">
                  <c:v>PL7-240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[1]Sheet1!$B$4:$BJ$4</c:f>
              <c:numCache>
                <c:formatCode>General</c:formatCode>
                <c:ptCount val="61"/>
                <c:pt idx="2">
                  <c:v>1.271210751095979E-2</c:v>
                </c:pt>
                <c:pt idx="3">
                  <c:v>1.155799895634056E-2</c:v>
                </c:pt>
                <c:pt idx="4">
                  <c:v>1.809268796729185E-2</c:v>
                </c:pt>
                <c:pt idx="5">
                  <c:v>4.2220429341751117E-2</c:v>
                </c:pt>
                <c:pt idx="6">
                  <c:v>4.2851650487529411E-2</c:v>
                </c:pt>
                <c:pt idx="7">
                  <c:v>6.0075656679268848E-2</c:v>
                </c:pt>
                <c:pt idx="8">
                  <c:v>5.3343042045868268E-2</c:v>
                </c:pt>
                <c:pt idx="9">
                  <c:v>6.4859892946872721E-2</c:v>
                </c:pt>
                <c:pt idx="10">
                  <c:v>7.7307875803758891E-2</c:v>
                </c:pt>
                <c:pt idx="11">
                  <c:v>8.908596480038497E-2</c:v>
                </c:pt>
                <c:pt idx="12">
                  <c:v>0.12555413374100041</c:v>
                </c:pt>
                <c:pt idx="13">
                  <c:v>0.13252371027832541</c:v>
                </c:pt>
                <c:pt idx="14">
                  <c:v>0.14157682662678739</c:v>
                </c:pt>
                <c:pt idx="15">
                  <c:v>0.15804760826310291</c:v>
                </c:pt>
                <c:pt idx="16">
                  <c:v>0.17609489682940521</c:v>
                </c:pt>
                <c:pt idx="17">
                  <c:v>0.1717019462407301</c:v>
                </c:pt>
                <c:pt idx="18">
                  <c:v>0.1960463301829683</c:v>
                </c:pt>
                <c:pt idx="19">
                  <c:v>0.195327361009177</c:v>
                </c:pt>
                <c:pt idx="20">
                  <c:v>0.19605170907506969</c:v>
                </c:pt>
                <c:pt idx="21">
                  <c:v>0.21757842908780789</c:v>
                </c:pt>
                <c:pt idx="22">
                  <c:v>0.2326452296651908</c:v>
                </c:pt>
                <c:pt idx="23">
                  <c:v>0.24650887403914251</c:v>
                </c:pt>
                <c:pt idx="24">
                  <c:v>0.27482907572786908</c:v>
                </c:pt>
                <c:pt idx="25">
                  <c:v>0.30685359902681569</c:v>
                </c:pt>
                <c:pt idx="26">
                  <c:v>0.31813107676829899</c:v>
                </c:pt>
                <c:pt idx="27">
                  <c:v>0.33331883141810459</c:v>
                </c:pt>
                <c:pt idx="28">
                  <c:v>0.35457925692768272</c:v>
                </c:pt>
                <c:pt idx="29">
                  <c:v>0.34269629661487511</c:v>
                </c:pt>
                <c:pt idx="30">
                  <c:v>0.37188886640692659</c:v>
                </c:pt>
                <c:pt idx="31">
                  <c:v>0.35434750374784812</c:v>
                </c:pt>
                <c:pt idx="32">
                  <c:v>0.37467912183402757</c:v>
                </c:pt>
                <c:pt idx="33">
                  <c:v>0.41857194237215989</c:v>
                </c:pt>
                <c:pt idx="34">
                  <c:v>0.42191319656837922</c:v>
                </c:pt>
                <c:pt idx="35">
                  <c:v>0.44350433698671732</c:v>
                </c:pt>
                <c:pt idx="36">
                  <c:v>0.46596669642927818</c:v>
                </c:pt>
                <c:pt idx="37">
                  <c:v>0.48621672467009042</c:v>
                </c:pt>
                <c:pt idx="38">
                  <c:v>0.49471074001014159</c:v>
                </c:pt>
                <c:pt idx="39">
                  <c:v>0.51353254488724964</c:v>
                </c:pt>
                <c:pt idx="40">
                  <c:v>0.5350968609689698</c:v>
                </c:pt>
                <c:pt idx="41">
                  <c:v>0.55324965362293477</c:v>
                </c:pt>
                <c:pt idx="42">
                  <c:v>0.59473375424137587</c:v>
                </c:pt>
                <c:pt idx="43">
                  <c:v>0.62857370344048669</c:v>
                </c:pt>
                <c:pt idx="44">
                  <c:v>0.65550806402940032</c:v>
                </c:pt>
                <c:pt idx="45">
                  <c:v>0.64602250450169174</c:v>
                </c:pt>
                <c:pt idx="46">
                  <c:v>0.69033453841692283</c:v>
                </c:pt>
                <c:pt idx="47">
                  <c:v>0.70951567938056925</c:v>
                </c:pt>
                <c:pt idx="48">
                  <c:v>0.69893541134896398</c:v>
                </c:pt>
                <c:pt idx="49">
                  <c:v>0.68413111670314275</c:v>
                </c:pt>
                <c:pt idx="50">
                  <c:v>0.69100495990746114</c:v>
                </c:pt>
                <c:pt idx="51">
                  <c:v>0.69453191648739609</c:v>
                </c:pt>
                <c:pt idx="52">
                  <c:v>0.70155881110124718</c:v>
                </c:pt>
                <c:pt idx="53">
                  <c:v>0.71260939908379206</c:v>
                </c:pt>
                <c:pt idx="54">
                  <c:v>0.6995306966421867</c:v>
                </c:pt>
                <c:pt idx="55">
                  <c:v>0.7489836127945213</c:v>
                </c:pt>
                <c:pt idx="56">
                  <c:v>0.74390956258000795</c:v>
                </c:pt>
                <c:pt idx="57">
                  <c:v>0.77309262663643297</c:v>
                </c:pt>
                <c:pt idx="58">
                  <c:v>0.79871213623290904</c:v>
                </c:pt>
                <c:pt idx="59">
                  <c:v>0.78590408137315904</c:v>
                </c:pt>
                <c:pt idx="60">
                  <c:v>0.80867244551853523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AC3-4A3A-8B1C-0752D6347A5F}"/>
            </c:ext>
          </c:extLst>
        </c:ser>
        <c:ser>
          <c:idx val="3"/>
          <c:order val="3"/>
          <c:tx>
            <c:strRef>
              <c:f>[os_m2pn.xlsx]Sheet1!$A$5</c:f>
              <c:strCache>
                <c:ptCount val="1"/>
                <c:pt idx="0">
                  <c:v>PL7-250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[1]Sheet1!$B$5:$BJ$5</c:f>
              <c:numCache>
                <c:formatCode>General</c:formatCode>
                <c:ptCount val="61"/>
                <c:pt idx="2">
                  <c:v>6.9585793295360481E-3</c:v>
                </c:pt>
                <c:pt idx="3">
                  <c:v>1.104096868300166E-2</c:v>
                </c:pt>
                <c:pt idx="4">
                  <c:v>1.4724994498291181E-2</c:v>
                </c:pt>
                <c:pt idx="5">
                  <c:v>2.4180916065347891E-2</c:v>
                </c:pt>
                <c:pt idx="6">
                  <c:v>3.3642391352945542E-2</c:v>
                </c:pt>
                <c:pt idx="7">
                  <c:v>4.2764365569774962E-2</c:v>
                </c:pt>
                <c:pt idx="8">
                  <c:v>4.8373879994052647E-2</c:v>
                </c:pt>
                <c:pt idx="9">
                  <c:v>6.0010566822084062E-2</c:v>
                </c:pt>
                <c:pt idx="10">
                  <c:v>7.1221355631829089E-2</c:v>
                </c:pt>
                <c:pt idx="11">
                  <c:v>7.7040800607073773E-2</c:v>
                </c:pt>
                <c:pt idx="12">
                  <c:v>7.9245489294010013E-2</c:v>
                </c:pt>
                <c:pt idx="13">
                  <c:v>9.4086426748035301E-2</c:v>
                </c:pt>
                <c:pt idx="14">
                  <c:v>0.11297671974561239</c:v>
                </c:pt>
                <c:pt idx="15">
                  <c:v>0.12024357028710959</c:v>
                </c:pt>
                <c:pt idx="16">
                  <c:v>0.12984969577631111</c:v>
                </c:pt>
                <c:pt idx="17">
                  <c:v>0.13579219237806289</c:v>
                </c:pt>
                <c:pt idx="18">
                  <c:v>0.15580473257669381</c:v>
                </c:pt>
                <c:pt idx="19">
                  <c:v>0.17181132146514319</c:v>
                </c:pt>
                <c:pt idx="20">
                  <c:v>0.20124612465110511</c:v>
                </c:pt>
                <c:pt idx="21">
                  <c:v>0.20248346551189161</c:v>
                </c:pt>
                <c:pt idx="22">
                  <c:v>0.230612244568242</c:v>
                </c:pt>
                <c:pt idx="23">
                  <c:v>0.22993024634447479</c:v>
                </c:pt>
                <c:pt idx="24">
                  <c:v>0.26496502043556558</c:v>
                </c:pt>
                <c:pt idx="25">
                  <c:v>0.27580558531993798</c:v>
                </c:pt>
                <c:pt idx="26">
                  <c:v>0.28412125777441161</c:v>
                </c:pt>
                <c:pt idx="27">
                  <c:v>0.30328357303923009</c:v>
                </c:pt>
                <c:pt idx="28">
                  <c:v>0.29213522349212168</c:v>
                </c:pt>
                <c:pt idx="29">
                  <c:v>0.3191638380535618</c:v>
                </c:pt>
                <c:pt idx="30">
                  <c:v>0.34366434377187233</c:v>
                </c:pt>
                <c:pt idx="31">
                  <c:v>0.33729812560142008</c:v>
                </c:pt>
                <c:pt idx="32">
                  <c:v>0.34008106134446342</c:v>
                </c:pt>
                <c:pt idx="33">
                  <c:v>0.35994825613848852</c:v>
                </c:pt>
                <c:pt idx="34">
                  <c:v>0.36842295569254102</c:v>
                </c:pt>
                <c:pt idx="35">
                  <c:v>0.40975936756605058</c:v>
                </c:pt>
                <c:pt idx="36">
                  <c:v>0.40149317921622668</c:v>
                </c:pt>
                <c:pt idx="37">
                  <c:v>0.44414866815331999</c:v>
                </c:pt>
                <c:pt idx="38">
                  <c:v>0.46719047278746673</c:v>
                </c:pt>
                <c:pt idx="39">
                  <c:v>0.4554414575812481</c:v>
                </c:pt>
                <c:pt idx="40">
                  <c:v>0.4834186712086681</c:v>
                </c:pt>
                <c:pt idx="41">
                  <c:v>0.50876118510675628</c:v>
                </c:pt>
                <c:pt idx="42">
                  <c:v>0.52017998308251423</c:v>
                </c:pt>
                <c:pt idx="43">
                  <c:v>0.53226377923513368</c:v>
                </c:pt>
                <c:pt idx="44">
                  <c:v>0.5635380186211717</c:v>
                </c:pt>
                <c:pt idx="45">
                  <c:v>0.58685910150582277</c:v>
                </c:pt>
                <c:pt idx="46">
                  <c:v>0.59101529512896156</c:v>
                </c:pt>
                <c:pt idx="47">
                  <c:v>0.60760454063601477</c:v>
                </c:pt>
                <c:pt idx="48">
                  <c:v>0.62649972568826395</c:v>
                </c:pt>
                <c:pt idx="49">
                  <c:v>0.61791735693617644</c:v>
                </c:pt>
                <c:pt idx="50">
                  <c:v>0.64125373377816708</c:v>
                </c:pt>
                <c:pt idx="51">
                  <c:v>0.67179969560174513</c:v>
                </c:pt>
                <c:pt idx="52">
                  <c:v>0.67579400282938007</c:v>
                </c:pt>
                <c:pt idx="53">
                  <c:v>0.68789157759028763</c:v>
                </c:pt>
                <c:pt idx="54">
                  <c:v>0.70739314106928131</c:v>
                </c:pt>
                <c:pt idx="55">
                  <c:v>0.74054318109329165</c:v>
                </c:pt>
                <c:pt idx="56">
                  <c:v>0.78167204391632317</c:v>
                </c:pt>
                <c:pt idx="57">
                  <c:v>0.80300925855470229</c:v>
                </c:pt>
                <c:pt idx="58">
                  <c:v>0.80470656975594712</c:v>
                </c:pt>
                <c:pt idx="59">
                  <c:v>0.83781498465358262</c:v>
                </c:pt>
                <c:pt idx="60">
                  <c:v>0.84150245073522056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AC3-4A3A-8B1C-0752D6347A5F}"/>
            </c:ext>
          </c:extLst>
        </c:ser>
        <c:ser>
          <c:idx val="4"/>
          <c:order val="4"/>
          <c:tx>
            <c:strRef>
              <c:f>[os_m2pn.xlsx]Sheet1!$A$6</c:f>
              <c:strCache>
                <c:ptCount val="1"/>
                <c:pt idx="0">
                  <c:v>PL7-260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[1]Sheet1!$B$6:$BJ$6</c:f>
              <c:numCache>
                <c:formatCode>General</c:formatCode>
                <c:ptCount val="61"/>
                <c:pt idx="3">
                  <c:v>5.782147601396454E-3</c:v>
                </c:pt>
                <c:pt idx="4">
                  <c:v>1.238859455637452E-2</c:v>
                </c:pt>
                <c:pt idx="5">
                  <c:v>1.825680823713427E-2</c:v>
                </c:pt>
                <c:pt idx="6">
                  <c:v>2.8296490009083339E-2</c:v>
                </c:pt>
                <c:pt idx="7">
                  <c:v>4.3547024384827729E-2</c:v>
                </c:pt>
                <c:pt idx="8">
                  <c:v>5.4883405486971869E-2</c:v>
                </c:pt>
                <c:pt idx="9">
                  <c:v>6.3143114282496624E-2</c:v>
                </c:pt>
                <c:pt idx="10">
                  <c:v>6.8113787784471982E-2</c:v>
                </c:pt>
                <c:pt idx="11">
                  <c:v>8.1707405298549071E-2</c:v>
                </c:pt>
                <c:pt idx="12">
                  <c:v>8.8217135964358609E-2</c:v>
                </c:pt>
                <c:pt idx="13">
                  <c:v>9.7698189139566058E-2</c:v>
                </c:pt>
                <c:pt idx="14">
                  <c:v>9.2141756540338571E-2</c:v>
                </c:pt>
                <c:pt idx="15">
                  <c:v>9.5590837043984397E-2</c:v>
                </c:pt>
                <c:pt idx="16">
                  <c:v>0.1030451332168896</c:v>
                </c:pt>
                <c:pt idx="17">
                  <c:v>0.1121827979518378</c:v>
                </c:pt>
                <c:pt idx="18">
                  <c:v>0.1234957544617236</c:v>
                </c:pt>
                <c:pt idx="19">
                  <c:v>0.14940903115427309</c:v>
                </c:pt>
                <c:pt idx="20">
                  <c:v>0.1583051616119811</c:v>
                </c:pt>
                <c:pt idx="21">
                  <c:v>0.1597861771969282</c:v>
                </c:pt>
                <c:pt idx="22">
                  <c:v>0.1727970761945761</c:v>
                </c:pt>
                <c:pt idx="23">
                  <c:v>0.17622107296876771</c:v>
                </c:pt>
                <c:pt idx="24">
                  <c:v>0.1810185404872367</c:v>
                </c:pt>
                <c:pt idx="25">
                  <c:v>0.19184865082929739</c:v>
                </c:pt>
                <c:pt idx="26">
                  <c:v>0.20345555243506361</c:v>
                </c:pt>
                <c:pt idx="27">
                  <c:v>0.21779032841556381</c:v>
                </c:pt>
                <c:pt idx="28">
                  <c:v>0.2302139914631704</c:v>
                </c:pt>
                <c:pt idx="29">
                  <c:v>0.23672000732897891</c:v>
                </c:pt>
                <c:pt idx="30">
                  <c:v>0.24812053592211911</c:v>
                </c:pt>
                <c:pt idx="31">
                  <c:v>0.25502517339296399</c:v>
                </c:pt>
                <c:pt idx="32">
                  <c:v>0.26181694842823178</c:v>
                </c:pt>
                <c:pt idx="33">
                  <c:v>0.27113057291263531</c:v>
                </c:pt>
                <c:pt idx="34">
                  <c:v>0.29649340359863757</c:v>
                </c:pt>
                <c:pt idx="35">
                  <c:v>0.31533440119206058</c:v>
                </c:pt>
                <c:pt idx="36">
                  <c:v>0.32608738984311281</c:v>
                </c:pt>
                <c:pt idx="37">
                  <c:v>0.33698843346000862</c:v>
                </c:pt>
                <c:pt idx="38">
                  <c:v>0.35046939655122278</c:v>
                </c:pt>
                <c:pt idx="39">
                  <c:v>0.35914197295756772</c:v>
                </c:pt>
                <c:pt idx="40">
                  <c:v>0.37001708153025797</c:v>
                </c:pt>
                <c:pt idx="41">
                  <c:v>0.39188895807133289</c:v>
                </c:pt>
                <c:pt idx="42">
                  <c:v>0.4077387794989959</c:v>
                </c:pt>
                <c:pt idx="43">
                  <c:v>0.42897055791613359</c:v>
                </c:pt>
                <c:pt idx="44">
                  <c:v>0.43779584334275601</c:v>
                </c:pt>
                <c:pt idx="45">
                  <c:v>0.44458834925769303</c:v>
                </c:pt>
                <c:pt idx="46">
                  <c:v>0.46594415606087092</c:v>
                </c:pt>
                <c:pt idx="47">
                  <c:v>0.48556705056235377</c:v>
                </c:pt>
                <c:pt idx="48">
                  <c:v>0.50749654230142627</c:v>
                </c:pt>
                <c:pt idx="49">
                  <c:v>0.51768583798355605</c:v>
                </c:pt>
                <c:pt idx="50">
                  <c:v>0.54333783896655918</c:v>
                </c:pt>
                <c:pt idx="51">
                  <c:v>0.56250619286683934</c:v>
                </c:pt>
                <c:pt idx="52">
                  <c:v>0.5813941068655849</c:v>
                </c:pt>
                <c:pt idx="53">
                  <c:v>0.59081179381205762</c:v>
                </c:pt>
                <c:pt idx="54">
                  <c:v>0.61584994749778066</c:v>
                </c:pt>
                <c:pt idx="55">
                  <c:v>0.62456439599355573</c:v>
                </c:pt>
                <c:pt idx="56">
                  <c:v>0.63130456896419118</c:v>
                </c:pt>
                <c:pt idx="57">
                  <c:v>0.64343765880852311</c:v>
                </c:pt>
                <c:pt idx="58">
                  <c:v>0.66536960121093036</c:v>
                </c:pt>
                <c:pt idx="59">
                  <c:v>0.68984001049401722</c:v>
                </c:pt>
                <c:pt idx="60">
                  <c:v>0.71788146384020024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AC3-4A3A-8B1C-0752D6347A5F}"/>
            </c:ext>
          </c:extLst>
        </c:ser>
        <c:ser>
          <c:idx val="5"/>
          <c:order val="5"/>
          <c:tx>
            <c:strRef>
              <c:f>[os_m2pn.xlsx]Sheet1!$A$7</c:f>
              <c:strCache>
                <c:ptCount val="1"/>
                <c:pt idx="0">
                  <c:v>PL6-270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[1]Sheet1!$B$7:$BJ$7</c:f>
              <c:numCache>
                <c:formatCode>General</c:formatCode>
                <c:ptCount val="61"/>
                <c:pt idx="2">
                  <c:v>8.4440502105729968E-4</c:v>
                </c:pt>
                <c:pt idx="3">
                  <c:v>5.3689013777892328E-3</c:v>
                </c:pt>
                <c:pt idx="4">
                  <c:v>8.9247451875397333E-3</c:v>
                </c:pt>
                <c:pt idx="5">
                  <c:v>1.0930823606740549E-2</c:v>
                </c:pt>
                <c:pt idx="6">
                  <c:v>1.486252329148325E-2</c:v>
                </c:pt>
                <c:pt idx="7">
                  <c:v>2.0392165047690008E-2</c:v>
                </c:pt>
                <c:pt idx="8">
                  <c:v>3.3608335023935842E-2</c:v>
                </c:pt>
                <c:pt idx="9">
                  <c:v>4.1146725428698773E-2</c:v>
                </c:pt>
                <c:pt idx="10">
                  <c:v>5.0227989984246921E-2</c:v>
                </c:pt>
                <c:pt idx="11">
                  <c:v>6.0083100293142573E-2</c:v>
                </c:pt>
                <c:pt idx="12">
                  <c:v>7.2769686081709639E-2</c:v>
                </c:pt>
                <c:pt idx="13">
                  <c:v>7.3486190669569212E-2</c:v>
                </c:pt>
                <c:pt idx="14">
                  <c:v>8.0120776911698818E-2</c:v>
                </c:pt>
                <c:pt idx="15">
                  <c:v>8.6761436984955018E-2</c:v>
                </c:pt>
                <c:pt idx="16">
                  <c:v>9.2269951398761096E-2</c:v>
                </c:pt>
                <c:pt idx="17">
                  <c:v>9.958528928093778E-2</c:v>
                </c:pt>
                <c:pt idx="18">
                  <c:v>0.1086566509870454</c:v>
                </c:pt>
                <c:pt idx="19">
                  <c:v>0.1246490269620797</c:v>
                </c:pt>
                <c:pt idx="20">
                  <c:v>0.13348711261499319</c:v>
                </c:pt>
                <c:pt idx="21">
                  <c:v>0.14316514030052069</c:v>
                </c:pt>
                <c:pt idx="22">
                  <c:v>0.156312878164587</c:v>
                </c:pt>
                <c:pt idx="23">
                  <c:v>0.16481173984739081</c:v>
                </c:pt>
                <c:pt idx="24">
                  <c:v>0.17232547805751999</c:v>
                </c:pt>
                <c:pt idx="25">
                  <c:v>0.17535626111550351</c:v>
                </c:pt>
                <c:pt idx="26">
                  <c:v>0.19142444192532901</c:v>
                </c:pt>
                <c:pt idx="27">
                  <c:v>0.2039486201734112</c:v>
                </c:pt>
                <c:pt idx="28">
                  <c:v>0.21165771904050651</c:v>
                </c:pt>
                <c:pt idx="29">
                  <c:v>0.21944442699913319</c:v>
                </c:pt>
                <c:pt idx="30">
                  <c:v>0.2245150455585973</c:v>
                </c:pt>
                <c:pt idx="31">
                  <c:v>0.2362395919612493</c:v>
                </c:pt>
                <c:pt idx="32">
                  <c:v>0.2546112954109756</c:v>
                </c:pt>
                <c:pt idx="33">
                  <c:v>0.2711605284876128</c:v>
                </c:pt>
                <c:pt idx="34">
                  <c:v>0.28588493356750599</c:v>
                </c:pt>
                <c:pt idx="35">
                  <c:v>0.29077291131696198</c:v>
                </c:pt>
                <c:pt idx="36">
                  <c:v>0.30105729861935843</c:v>
                </c:pt>
                <c:pt idx="37">
                  <c:v>0.31635506715249101</c:v>
                </c:pt>
                <c:pt idx="38">
                  <c:v>0.34294289842211301</c:v>
                </c:pt>
                <c:pt idx="39">
                  <c:v>0.35532043909938738</c:v>
                </c:pt>
                <c:pt idx="40">
                  <c:v>0.36605851668935702</c:v>
                </c:pt>
                <c:pt idx="41">
                  <c:v>0.3711848469779977</c:v>
                </c:pt>
                <c:pt idx="42">
                  <c:v>0.38768178061304531</c:v>
                </c:pt>
                <c:pt idx="43">
                  <c:v>0.40463143149486769</c:v>
                </c:pt>
                <c:pt idx="44">
                  <c:v>0.41176573416801859</c:v>
                </c:pt>
                <c:pt idx="45">
                  <c:v>0.43016857232643929</c:v>
                </c:pt>
                <c:pt idx="46">
                  <c:v>0.44212053903157078</c:v>
                </c:pt>
                <c:pt idx="47">
                  <c:v>0.45416162474382232</c:v>
                </c:pt>
                <c:pt idx="48">
                  <c:v>0.46747618501833288</c:v>
                </c:pt>
                <c:pt idx="49">
                  <c:v>0.49042396599191668</c:v>
                </c:pt>
                <c:pt idx="50">
                  <c:v>0.51112649653880327</c:v>
                </c:pt>
                <c:pt idx="51">
                  <c:v>0.52252051638440122</c:v>
                </c:pt>
                <c:pt idx="52">
                  <c:v>0.5518637758339624</c:v>
                </c:pt>
                <c:pt idx="53">
                  <c:v>0.58157366831612256</c:v>
                </c:pt>
                <c:pt idx="54">
                  <c:v>0.58746901476300617</c:v>
                </c:pt>
                <c:pt idx="55">
                  <c:v>0.59614494850340194</c:v>
                </c:pt>
                <c:pt idx="56">
                  <c:v>0.63348181844929075</c:v>
                </c:pt>
                <c:pt idx="57">
                  <c:v>0.64459141753586036</c:v>
                </c:pt>
                <c:pt idx="58">
                  <c:v>0.6767030844339057</c:v>
                </c:pt>
                <c:pt idx="59">
                  <c:v>0.69359881863770456</c:v>
                </c:pt>
                <c:pt idx="60">
                  <c:v>0.70904575759560995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AC3-4A3A-8B1C-0752D6347A5F}"/>
            </c:ext>
          </c:extLst>
        </c:ser>
        <c:ser>
          <c:idx val="6"/>
          <c:order val="6"/>
          <c:tx>
            <c:strRef>
              <c:f>[os_m2pn.xlsx]Sheet1!$A$8</c:f>
              <c:strCache>
                <c:ptCount val="1"/>
                <c:pt idx="0">
                  <c:v>PL6-280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[1]Sheet1!$B$8:$BJ$8</c:f>
              <c:numCache>
                <c:formatCode>General</c:formatCode>
                <c:ptCount val="61"/>
                <c:pt idx="1">
                  <c:v>1.191789757447569E-4</c:v>
                </c:pt>
                <c:pt idx="2">
                  <c:v>3.0051971959284111E-4</c:v>
                </c:pt>
                <c:pt idx="3">
                  <c:v>8.7595771153772394E-4</c:v>
                </c:pt>
                <c:pt idx="4">
                  <c:v>3.9619160991137617E-3</c:v>
                </c:pt>
                <c:pt idx="5">
                  <c:v>7.9184280970487058E-3</c:v>
                </c:pt>
                <c:pt idx="6">
                  <c:v>1.2023188117883049E-2</c:v>
                </c:pt>
                <c:pt idx="7">
                  <c:v>1.754471729546923E-2</c:v>
                </c:pt>
                <c:pt idx="8">
                  <c:v>2.297243911423888E-2</c:v>
                </c:pt>
                <c:pt idx="9">
                  <c:v>2.694866401337059E-2</c:v>
                </c:pt>
                <c:pt idx="10">
                  <c:v>3.1335888592244933E-2</c:v>
                </c:pt>
                <c:pt idx="11">
                  <c:v>3.577721315194117E-2</c:v>
                </c:pt>
                <c:pt idx="12">
                  <c:v>4.2010720328905071E-2</c:v>
                </c:pt>
                <c:pt idx="13">
                  <c:v>4.8951318761381382E-2</c:v>
                </c:pt>
                <c:pt idx="14">
                  <c:v>5.3621972899029903E-2</c:v>
                </c:pt>
                <c:pt idx="15">
                  <c:v>5.5854353443455573E-2</c:v>
                </c:pt>
                <c:pt idx="16">
                  <c:v>5.8478749001576923E-2</c:v>
                </c:pt>
                <c:pt idx="17">
                  <c:v>5.9013140143064767E-2</c:v>
                </c:pt>
                <c:pt idx="18">
                  <c:v>6.2294398426089498E-2</c:v>
                </c:pt>
                <c:pt idx="19">
                  <c:v>6.8375259504946564E-2</c:v>
                </c:pt>
                <c:pt idx="20">
                  <c:v>7.3045837188186954E-2</c:v>
                </c:pt>
                <c:pt idx="21">
                  <c:v>8.2034128025321132E-2</c:v>
                </c:pt>
                <c:pt idx="22">
                  <c:v>8.6782736878071975E-2</c:v>
                </c:pt>
                <c:pt idx="23">
                  <c:v>9.7644211604185238E-2</c:v>
                </c:pt>
                <c:pt idx="24">
                  <c:v>0.1001971365449182</c:v>
                </c:pt>
                <c:pt idx="25">
                  <c:v>0.11410350751946211</c:v>
                </c:pt>
                <c:pt idx="26">
                  <c:v>0.1167869006474604</c:v>
                </c:pt>
                <c:pt idx="27">
                  <c:v>0.124776507313738</c:v>
                </c:pt>
                <c:pt idx="28">
                  <c:v>0.13539189785484679</c:v>
                </c:pt>
                <c:pt idx="29">
                  <c:v>0.14223667280450389</c:v>
                </c:pt>
                <c:pt idx="30">
                  <c:v>0.1485731712224338</c:v>
                </c:pt>
                <c:pt idx="31">
                  <c:v>0.1507851623231814</c:v>
                </c:pt>
                <c:pt idx="32">
                  <c:v>0.15442606019396191</c:v>
                </c:pt>
                <c:pt idx="33">
                  <c:v>0.16218579088857649</c:v>
                </c:pt>
                <c:pt idx="34">
                  <c:v>0.17225211158594</c:v>
                </c:pt>
                <c:pt idx="35">
                  <c:v>0.1778660022887803</c:v>
                </c:pt>
                <c:pt idx="36">
                  <c:v>0.19645910296263819</c:v>
                </c:pt>
                <c:pt idx="37">
                  <c:v>0.20022076910551409</c:v>
                </c:pt>
                <c:pt idx="38">
                  <c:v>0.21579886747141239</c:v>
                </c:pt>
                <c:pt idx="39">
                  <c:v>0.23176793048269309</c:v>
                </c:pt>
                <c:pt idx="40">
                  <c:v>0.2402441541289794</c:v>
                </c:pt>
                <c:pt idx="41">
                  <c:v>0.24567534511283781</c:v>
                </c:pt>
                <c:pt idx="42">
                  <c:v>0.25904690885743448</c:v>
                </c:pt>
                <c:pt idx="43">
                  <c:v>0.26424537851202168</c:v>
                </c:pt>
                <c:pt idx="44">
                  <c:v>0.27156998729058129</c:v>
                </c:pt>
                <c:pt idx="45">
                  <c:v>0.27916526769422911</c:v>
                </c:pt>
                <c:pt idx="46">
                  <c:v>0.2972316767371268</c:v>
                </c:pt>
                <c:pt idx="47">
                  <c:v>0.3150567634829135</c:v>
                </c:pt>
                <c:pt idx="48">
                  <c:v>0.32364940898294747</c:v>
                </c:pt>
                <c:pt idx="49">
                  <c:v>0.34547045985838598</c:v>
                </c:pt>
                <c:pt idx="50">
                  <c:v>0.35737959674160569</c:v>
                </c:pt>
                <c:pt idx="51">
                  <c:v>0.37111596510892092</c:v>
                </c:pt>
                <c:pt idx="52">
                  <c:v>0.37985922797926358</c:v>
                </c:pt>
                <c:pt idx="53">
                  <c:v>0.40594436762110231</c:v>
                </c:pt>
                <c:pt idx="54">
                  <c:v>0.41826606148042889</c:v>
                </c:pt>
                <c:pt idx="55">
                  <c:v>0.42698347616599458</c:v>
                </c:pt>
                <c:pt idx="56">
                  <c:v>0.42261016483976782</c:v>
                </c:pt>
                <c:pt idx="57">
                  <c:v>0.45282016309930989</c:v>
                </c:pt>
                <c:pt idx="58">
                  <c:v>0.48331608504064122</c:v>
                </c:pt>
                <c:pt idx="59">
                  <c:v>0.50443647717029549</c:v>
                </c:pt>
                <c:pt idx="60">
                  <c:v>0.49272171978467361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AC3-4A3A-8B1C-0752D6347A5F}"/>
            </c:ext>
          </c:extLst>
        </c:ser>
        <c:ser>
          <c:idx val="7"/>
          <c:order val="7"/>
          <c:tx>
            <c:strRef>
              <c:f>[os_m2pn.xlsx]Sheet1!$A$9</c:f>
              <c:strCache>
                <c:ptCount val="1"/>
                <c:pt idx="0">
                  <c:v>PL5-290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[1]Sheet1!$B$9:$BJ$9</c:f>
              <c:numCache>
                <c:formatCode>General</c:formatCode>
                <c:ptCount val="61"/>
                <c:pt idx="1">
                  <c:v>7.1397691774442175E-4</c:v>
                </c:pt>
                <c:pt idx="2">
                  <c:v>1.777043031449011E-3</c:v>
                </c:pt>
                <c:pt idx="3">
                  <c:v>2.6347690152001258E-3</c:v>
                </c:pt>
                <c:pt idx="4">
                  <c:v>4.1117794879343347E-3</c:v>
                </c:pt>
                <c:pt idx="5">
                  <c:v>6.3312222091013977E-3</c:v>
                </c:pt>
                <c:pt idx="6">
                  <c:v>9.2058717203769187E-3</c:v>
                </c:pt>
                <c:pt idx="7">
                  <c:v>1.2623395220623369E-2</c:v>
                </c:pt>
                <c:pt idx="8">
                  <c:v>1.596769490543113E-2</c:v>
                </c:pt>
                <c:pt idx="9">
                  <c:v>1.8728409767677281E-2</c:v>
                </c:pt>
                <c:pt idx="10">
                  <c:v>2.3564923759033709E-2</c:v>
                </c:pt>
                <c:pt idx="11">
                  <c:v>2.9316277644851819E-2</c:v>
                </c:pt>
                <c:pt idx="12">
                  <c:v>3.5643942011923703E-2</c:v>
                </c:pt>
                <c:pt idx="13">
                  <c:v>4.1530332591583639E-2</c:v>
                </c:pt>
                <c:pt idx="14">
                  <c:v>4.4595904763104897E-2</c:v>
                </c:pt>
                <c:pt idx="15">
                  <c:v>5.2593295934410138E-2</c:v>
                </c:pt>
                <c:pt idx="16">
                  <c:v>5.1900716055035108E-2</c:v>
                </c:pt>
                <c:pt idx="17">
                  <c:v>5.8995325942353113E-2</c:v>
                </c:pt>
                <c:pt idx="18">
                  <c:v>6.2090453103855053E-2</c:v>
                </c:pt>
                <c:pt idx="19">
                  <c:v>7.0377906338013427E-2</c:v>
                </c:pt>
                <c:pt idx="20">
                  <c:v>7.534427978770411E-2</c:v>
                </c:pt>
                <c:pt idx="21">
                  <c:v>7.6597448092033157E-2</c:v>
                </c:pt>
                <c:pt idx="22">
                  <c:v>8.1813970778941855E-2</c:v>
                </c:pt>
                <c:pt idx="23">
                  <c:v>8.7123182422765663E-2</c:v>
                </c:pt>
                <c:pt idx="24">
                  <c:v>8.9586997127459933E-2</c:v>
                </c:pt>
                <c:pt idx="25">
                  <c:v>9.6848562299193974E-2</c:v>
                </c:pt>
                <c:pt idx="26">
                  <c:v>0.10657064732388589</c:v>
                </c:pt>
                <c:pt idx="27">
                  <c:v>0.10950099355611551</c:v>
                </c:pt>
                <c:pt idx="28">
                  <c:v>0.11728249762340021</c:v>
                </c:pt>
                <c:pt idx="29">
                  <c:v>0.1219009014627304</c:v>
                </c:pt>
                <c:pt idx="30">
                  <c:v>0.13178122630866471</c:v>
                </c:pt>
                <c:pt idx="31">
                  <c:v>0.13803901801065249</c:v>
                </c:pt>
                <c:pt idx="32">
                  <c:v>0.1410993803655306</c:v>
                </c:pt>
                <c:pt idx="33">
                  <c:v>0.15151923865567751</c:v>
                </c:pt>
                <c:pt idx="34">
                  <c:v>0.1624771935800616</c:v>
                </c:pt>
                <c:pt idx="35">
                  <c:v>0.17099792049088561</c:v>
                </c:pt>
                <c:pt idx="36">
                  <c:v>0.1857413899458373</c:v>
                </c:pt>
                <c:pt idx="37">
                  <c:v>0.1951281490397121</c:v>
                </c:pt>
                <c:pt idx="38">
                  <c:v>0.19296433885954509</c:v>
                </c:pt>
                <c:pt idx="39">
                  <c:v>0.20612583351104841</c:v>
                </c:pt>
                <c:pt idx="40">
                  <c:v>0.2200239294751638</c:v>
                </c:pt>
                <c:pt idx="41">
                  <c:v>0.23005544896382829</c:v>
                </c:pt>
                <c:pt idx="42">
                  <c:v>0.234560027207947</c:v>
                </c:pt>
                <c:pt idx="43">
                  <c:v>0.2499453142872714</c:v>
                </c:pt>
                <c:pt idx="44">
                  <c:v>0.25893058673588287</c:v>
                </c:pt>
                <c:pt idx="45">
                  <c:v>0.25964570065824738</c:v>
                </c:pt>
                <c:pt idx="46">
                  <c:v>0.27432463859323469</c:v>
                </c:pt>
                <c:pt idx="47">
                  <c:v>0.28108360711674801</c:v>
                </c:pt>
                <c:pt idx="48">
                  <c:v>0.30638036680263309</c:v>
                </c:pt>
                <c:pt idx="49">
                  <c:v>0.32440169362595589</c:v>
                </c:pt>
                <c:pt idx="50">
                  <c:v>0.32217999612937509</c:v>
                </c:pt>
                <c:pt idx="51">
                  <c:v>0.33027447251451808</c:v>
                </c:pt>
                <c:pt idx="52">
                  <c:v>0.34439704549700578</c:v>
                </c:pt>
                <c:pt idx="53">
                  <c:v>0.36137675060012081</c:v>
                </c:pt>
                <c:pt idx="54">
                  <c:v>0.37383713979992561</c:v>
                </c:pt>
                <c:pt idx="55">
                  <c:v>0.41005779131128439</c:v>
                </c:pt>
                <c:pt idx="56">
                  <c:v>0.42988036160496468</c:v>
                </c:pt>
                <c:pt idx="57">
                  <c:v>0.43282778106879177</c:v>
                </c:pt>
                <c:pt idx="58">
                  <c:v>0.44581367400902289</c:v>
                </c:pt>
                <c:pt idx="59">
                  <c:v>0.46896149601413711</c:v>
                </c:pt>
                <c:pt idx="60">
                  <c:v>0.48853896420072351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AC3-4A3A-8B1C-0752D6347A5F}"/>
            </c:ext>
          </c:extLst>
        </c:ser>
        <c:ser>
          <c:idx val="8"/>
          <c:order val="8"/>
          <c:tx>
            <c:strRef>
              <c:f>[os_m2pn.xlsx]Sheet1!$A$10</c:f>
              <c:strCache>
                <c:ptCount val="1"/>
                <c:pt idx="0">
                  <c:v>PL5-300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[1]Sheet1!$B$10:$BJ$10</c:f>
              <c:numCache>
                <c:formatCode>General</c:formatCode>
                <c:ptCount val="61"/>
                <c:pt idx="0">
                  <c:v>2.2544483557553649E-4</c:v>
                </c:pt>
                <c:pt idx="1">
                  <c:v>2.267038007432191E-4</c:v>
                </c:pt>
                <c:pt idx="2">
                  <c:v>8.655421983946119E-4</c:v>
                </c:pt>
                <c:pt idx="3">
                  <c:v>2.22761315263584E-3</c:v>
                </c:pt>
                <c:pt idx="4">
                  <c:v>4.8829695501650542E-3</c:v>
                </c:pt>
                <c:pt idx="5">
                  <c:v>6.3619386556655463E-3</c:v>
                </c:pt>
                <c:pt idx="6">
                  <c:v>7.0020910662547467E-3</c:v>
                </c:pt>
                <c:pt idx="7">
                  <c:v>9.3048548411410643E-3</c:v>
                </c:pt>
                <c:pt idx="8">
                  <c:v>1.2671094063541411E-2</c:v>
                </c:pt>
                <c:pt idx="9">
                  <c:v>1.4826661879898249E-2</c:v>
                </c:pt>
                <c:pt idx="10">
                  <c:v>2.026043893852858E-2</c:v>
                </c:pt>
                <c:pt idx="11">
                  <c:v>1.920191178562888E-2</c:v>
                </c:pt>
                <c:pt idx="12">
                  <c:v>2.0820473161166569E-2</c:v>
                </c:pt>
                <c:pt idx="13">
                  <c:v>2.298868731784862E-2</c:v>
                </c:pt>
                <c:pt idx="14">
                  <c:v>2.4628734085278589E-2</c:v>
                </c:pt>
                <c:pt idx="15">
                  <c:v>2.8272325633843989E-2</c:v>
                </c:pt>
                <c:pt idx="16">
                  <c:v>2.807161864953147E-2</c:v>
                </c:pt>
                <c:pt idx="17">
                  <c:v>3.2995614422827717E-2</c:v>
                </c:pt>
                <c:pt idx="18">
                  <c:v>4.0270322730704383E-2</c:v>
                </c:pt>
                <c:pt idx="19">
                  <c:v>4.4981220252330797E-2</c:v>
                </c:pt>
                <c:pt idx="20">
                  <c:v>5.0885041914972957E-2</c:v>
                </c:pt>
                <c:pt idx="21">
                  <c:v>5.5971232662930977E-2</c:v>
                </c:pt>
                <c:pt idx="22">
                  <c:v>6.0235429003438243E-2</c:v>
                </c:pt>
                <c:pt idx="23">
                  <c:v>6.2556841519981907E-2</c:v>
                </c:pt>
                <c:pt idx="24">
                  <c:v>6.7726172032200702E-2</c:v>
                </c:pt>
                <c:pt idx="25">
                  <c:v>7.336966693158814E-2</c:v>
                </c:pt>
                <c:pt idx="26">
                  <c:v>7.9135503159115883E-2</c:v>
                </c:pt>
                <c:pt idx="27">
                  <c:v>7.7735701538205498E-2</c:v>
                </c:pt>
                <c:pt idx="28">
                  <c:v>8.1982616062289432E-2</c:v>
                </c:pt>
                <c:pt idx="29">
                  <c:v>8.536811559287194E-2</c:v>
                </c:pt>
                <c:pt idx="30">
                  <c:v>9.1383089582739746E-2</c:v>
                </c:pt>
                <c:pt idx="31">
                  <c:v>9.2302467079666009E-2</c:v>
                </c:pt>
                <c:pt idx="32">
                  <c:v>0.10240396900216241</c:v>
                </c:pt>
                <c:pt idx="33">
                  <c:v>0.1094705729890848</c:v>
                </c:pt>
                <c:pt idx="34">
                  <c:v>0.1145159972562859</c:v>
                </c:pt>
                <c:pt idx="35">
                  <c:v>0.12010647001526201</c:v>
                </c:pt>
                <c:pt idx="36">
                  <c:v>0.1262280740055356</c:v>
                </c:pt>
                <c:pt idx="37">
                  <c:v>0.13379504176649129</c:v>
                </c:pt>
                <c:pt idx="38">
                  <c:v>0.1442787119490366</c:v>
                </c:pt>
                <c:pt idx="39">
                  <c:v>0.153273982131859</c:v>
                </c:pt>
                <c:pt idx="40">
                  <c:v>0.16218771511085839</c:v>
                </c:pt>
                <c:pt idx="41">
                  <c:v>0.1609822635709667</c:v>
                </c:pt>
                <c:pt idx="42">
                  <c:v>0.16817264337407811</c:v>
                </c:pt>
                <c:pt idx="43">
                  <c:v>0.17494851930532071</c:v>
                </c:pt>
                <c:pt idx="44">
                  <c:v>0.18927879170012429</c:v>
                </c:pt>
                <c:pt idx="45">
                  <c:v>0.19268208892897071</c:v>
                </c:pt>
                <c:pt idx="46">
                  <c:v>0.19963258499899381</c:v>
                </c:pt>
                <c:pt idx="47">
                  <c:v>0.20758538517987041</c:v>
                </c:pt>
                <c:pt idx="48">
                  <c:v>0.2344467657764043</c:v>
                </c:pt>
                <c:pt idx="49">
                  <c:v>0.24828342230028219</c:v>
                </c:pt>
                <c:pt idx="50">
                  <c:v>0.25685490440427339</c:v>
                </c:pt>
                <c:pt idx="51">
                  <c:v>0.2727739685076272</c:v>
                </c:pt>
                <c:pt idx="52">
                  <c:v>0.28459315524438672</c:v>
                </c:pt>
                <c:pt idx="53">
                  <c:v>0.28930437310965218</c:v>
                </c:pt>
                <c:pt idx="54">
                  <c:v>0.29580494043572941</c:v>
                </c:pt>
                <c:pt idx="55">
                  <c:v>0.30645133284828291</c:v>
                </c:pt>
                <c:pt idx="56">
                  <c:v>0.33716591732889611</c:v>
                </c:pt>
                <c:pt idx="57">
                  <c:v>0.37987495593246601</c:v>
                </c:pt>
                <c:pt idx="58">
                  <c:v>0.40257267147585879</c:v>
                </c:pt>
                <c:pt idx="59">
                  <c:v>0.422486254801405</c:v>
                </c:pt>
                <c:pt idx="60">
                  <c:v>0.4610826947914648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AC3-4A3A-8B1C-0752D6347A5F}"/>
            </c:ext>
          </c:extLst>
        </c:ser>
        <c:ser>
          <c:idx val="9"/>
          <c:order val="9"/>
          <c:tx>
            <c:strRef>
              <c:f>[os_m2pn.xlsx]Sheet1!$A$11</c:f>
              <c:strCache>
                <c:ptCount val="1"/>
                <c:pt idx="0">
                  <c:v>PL5-310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[1]Sheet1!$B$11:$BJ$11</c:f>
              <c:numCache>
                <c:formatCode>General</c:formatCode>
                <c:ptCount val="61"/>
                <c:pt idx="1">
                  <c:v>1.176935218939653E-4</c:v>
                </c:pt>
                <c:pt idx="2">
                  <c:v>9.0678470695107873E-4</c:v>
                </c:pt>
                <c:pt idx="3">
                  <c:v>9.8313011140059364E-4</c:v>
                </c:pt>
                <c:pt idx="4">
                  <c:v>2.019322466892647E-3</c:v>
                </c:pt>
                <c:pt idx="5">
                  <c:v>3.014385910004976E-3</c:v>
                </c:pt>
                <c:pt idx="6">
                  <c:v>4.940926306370684E-3</c:v>
                </c:pt>
                <c:pt idx="7">
                  <c:v>6.9118336035772733E-3</c:v>
                </c:pt>
                <c:pt idx="8">
                  <c:v>8.1821744715484812E-3</c:v>
                </c:pt>
                <c:pt idx="9">
                  <c:v>9.8596997829908991E-3</c:v>
                </c:pt>
                <c:pt idx="10">
                  <c:v>1.1793695489593079E-2</c:v>
                </c:pt>
                <c:pt idx="11">
                  <c:v>1.525361364647132E-2</c:v>
                </c:pt>
                <c:pt idx="12">
                  <c:v>1.800047425221472E-2</c:v>
                </c:pt>
                <c:pt idx="13">
                  <c:v>2.1378864685067021E-2</c:v>
                </c:pt>
                <c:pt idx="14">
                  <c:v>2.1688106708762221E-2</c:v>
                </c:pt>
                <c:pt idx="15">
                  <c:v>2.5328875063666129E-2</c:v>
                </c:pt>
                <c:pt idx="16">
                  <c:v>2.7163862920399681E-2</c:v>
                </c:pt>
                <c:pt idx="17">
                  <c:v>3.1480939382518357E-2</c:v>
                </c:pt>
                <c:pt idx="18">
                  <c:v>2.9556885228302882E-2</c:v>
                </c:pt>
                <c:pt idx="19">
                  <c:v>3.2622437216071137E-2</c:v>
                </c:pt>
                <c:pt idx="20">
                  <c:v>3.5208556895719202E-2</c:v>
                </c:pt>
                <c:pt idx="21">
                  <c:v>3.8459263425871623E-2</c:v>
                </c:pt>
                <c:pt idx="22">
                  <c:v>3.990832829123625E-2</c:v>
                </c:pt>
                <c:pt idx="23">
                  <c:v>4.2398391725622403E-2</c:v>
                </c:pt>
                <c:pt idx="24">
                  <c:v>4.3934715316606268E-2</c:v>
                </c:pt>
                <c:pt idx="25">
                  <c:v>4.8865337574173051E-2</c:v>
                </c:pt>
                <c:pt idx="26">
                  <c:v>5.9254031532529408E-2</c:v>
                </c:pt>
                <c:pt idx="27">
                  <c:v>6.137759105957323E-2</c:v>
                </c:pt>
                <c:pt idx="28">
                  <c:v>6.4720870849131501E-2</c:v>
                </c:pt>
                <c:pt idx="29">
                  <c:v>7.0680879313586187E-2</c:v>
                </c:pt>
                <c:pt idx="30">
                  <c:v>7.6100482574762734E-2</c:v>
                </c:pt>
                <c:pt idx="31">
                  <c:v>7.6550603866628042E-2</c:v>
                </c:pt>
                <c:pt idx="32">
                  <c:v>7.7769986551834244E-2</c:v>
                </c:pt>
                <c:pt idx="33">
                  <c:v>8.1336523853734424E-2</c:v>
                </c:pt>
                <c:pt idx="34">
                  <c:v>8.5469482363075264E-2</c:v>
                </c:pt>
                <c:pt idx="35">
                  <c:v>9.0683110472300169E-2</c:v>
                </c:pt>
                <c:pt idx="36">
                  <c:v>9.3358238527110768E-2</c:v>
                </c:pt>
                <c:pt idx="37">
                  <c:v>9.7446881707996341E-2</c:v>
                </c:pt>
                <c:pt idx="38">
                  <c:v>0.10688699356904389</c:v>
                </c:pt>
                <c:pt idx="39">
                  <c:v>0.11178447398930889</c:v>
                </c:pt>
                <c:pt idx="40">
                  <c:v>0.112165385252794</c:v>
                </c:pt>
                <c:pt idx="41">
                  <c:v>0.1194447157625176</c:v>
                </c:pt>
                <c:pt idx="42">
                  <c:v>0.1201406082091227</c:v>
                </c:pt>
                <c:pt idx="43">
                  <c:v>0.12825025136188911</c:v>
                </c:pt>
                <c:pt idx="44">
                  <c:v>0.1349027158214211</c:v>
                </c:pt>
                <c:pt idx="45">
                  <c:v>0.14668060026642879</c:v>
                </c:pt>
                <c:pt idx="46">
                  <c:v>0.1462473036098712</c:v>
                </c:pt>
                <c:pt idx="47">
                  <c:v>0.15331031586515001</c:v>
                </c:pt>
                <c:pt idx="48">
                  <c:v>0.15675637635957471</c:v>
                </c:pt>
                <c:pt idx="49">
                  <c:v>0.1659102270500504</c:v>
                </c:pt>
                <c:pt idx="50">
                  <c:v>0.17744444153403721</c:v>
                </c:pt>
                <c:pt idx="51">
                  <c:v>0.18482095025282211</c:v>
                </c:pt>
                <c:pt idx="52">
                  <c:v>0.19921147386125171</c:v>
                </c:pt>
                <c:pt idx="53">
                  <c:v>0.20545782283930089</c:v>
                </c:pt>
                <c:pt idx="54">
                  <c:v>0.2124767984302223</c:v>
                </c:pt>
                <c:pt idx="55">
                  <c:v>0.20781087607251689</c:v>
                </c:pt>
                <c:pt idx="56">
                  <c:v>0.2144999799485342</c:v>
                </c:pt>
                <c:pt idx="57">
                  <c:v>0.2167252446306587</c:v>
                </c:pt>
                <c:pt idx="58">
                  <c:v>0.21993096790987399</c:v>
                </c:pt>
                <c:pt idx="59">
                  <c:v>0.23939716272476641</c:v>
                </c:pt>
                <c:pt idx="60">
                  <c:v>0.25075608363736113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AC3-4A3A-8B1C-0752D6347A5F}"/>
            </c:ext>
          </c:extLst>
        </c:ser>
        <c:ser>
          <c:idx val="10"/>
          <c:order val="10"/>
          <c:tx>
            <c:strRef>
              <c:f>[os_m2pn.xlsx]Sheet1!$A$12</c:f>
              <c:strCache>
                <c:ptCount val="1"/>
                <c:pt idx="0">
                  <c:v>PL4-320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[1]Sheet1!$B$12:$BJ$12</c:f>
              <c:numCache>
                <c:formatCode>General</c:formatCode>
                <c:ptCount val="61"/>
                <c:pt idx="2">
                  <c:v>8.6219793791786489E-4</c:v>
                </c:pt>
                <c:pt idx="3">
                  <c:v>2.0729593624587992E-3</c:v>
                </c:pt>
                <c:pt idx="4">
                  <c:v>2.742174867280873E-3</c:v>
                </c:pt>
                <c:pt idx="5">
                  <c:v>3.271451798466394E-3</c:v>
                </c:pt>
                <c:pt idx="6">
                  <c:v>4.3710161639059619E-3</c:v>
                </c:pt>
                <c:pt idx="7">
                  <c:v>5.365390711583257E-3</c:v>
                </c:pt>
                <c:pt idx="8">
                  <c:v>5.7944761217090966E-3</c:v>
                </c:pt>
                <c:pt idx="9">
                  <c:v>7.7367558224855307E-3</c:v>
                </c:pt>
                <c:pt idx="10">
                  <c:v>8.9022903155044925E-3</c:v>
                </c:pt>
                <c:pt idx="11">
                  <c:v>1.1339436274894039E-2</c:v>
                </c:pt>
                <c:pt idx="12">
                  <c:v>1.2698194608057409E-2</c:v>
                </c:pt>
                <c:pt idx="13">
                  <c:v>1.6369375178744081E-2</c:v>
                </c:pt>
                <c:pt idx="14">
                  <c:v>1.775549078940639E-2</c:v>
                </c:pt>
                <c:pt idx="15">
                  <c:v>2.039937092640267E-2</c:v>
                </c:pt>
                <c:pt idx="16">
                  <c:v>2.198948385046718E-2</c:v>
                </c:pt>
                <c:pt idx="17">
                  <c:v>2.1683315201820989E-2</c:v>
                </c:pt>
                <c:pt idx="18">
                  <c:v>2.4315046364613211E-2</c:v>
                </c:pt>
                <c:pt idx="19">
                  <c:v>2.680255877573464E-2</c:v>
                </c:pt>
                <c:pt idx="20">
                  <c:v>2.9769780005365381E-2</c:v>
                </c:pt>
                <c:pt idx="21">
                  <c:v>3.3620683581562047E-2</c:v>
                </c:pt>
                <c:pt idx="22">
                  <c:v>3.6069509960156503E-2</c:v>
                </c:pt>
                <c:pt idx="23">
                  <c:v>3.9543576871558322E-2</c:v>
                </c:pt>
                <c:pt idx="24">
                  <c:v>4.2575738048835042E-2</c:v>
                </c:pt>
                <c:pt idx="25">
                  <c:v>4.5544795262213812E-2</c:v>
                </c:pt>
                <c:pt idx="26">
                  <c:v>4.2612163068334367E-2</c:v>
                </c:pt>
                <c:pt idx="27">
                  <c:v>4.4894788229364983E-2</c:v>
                </c:pt>
                <c:pt idx="28">
                  <c:v>4.7562937286798272E-2</c:v>
                </c:pt>
                <c:pt idx="29">
                  <c:v>4.9768376459383937E-2</c:v>
                </c:pt>
                <c:pt idx="30">
                  <c:v>5.5979690304813499E-2</c:v>
                </c:pt>
                <c:pt idx="31">
                  <c:v>5.7003831502262153E-2</c:v>
                </c:pt>
                <c:pt idx="32">
                  <c:v>6.1212060869908748E-2</c:v>
                </c:pt>
                <c:pt idx="33">
                  <c:v>6.6409631679761688E-2</c:v>
                </c:pt>
                <c:pt idx="34">
                  <c:v>7.587918849274769E-2</c:v>
                </c:pt>
                <c:pt idx="35">
                  <c:v>8.0650067786262963E-2</c:v>
                </c:pt>
                <c:pt idx="36">
                  <c:v>8.5506099303113148E-2</c:v>
                </c:pt>
                <c:pt idx="37">
                  <c:v>9.0093142719260916E-2</c:v>
                </c:pt>
                <c:pt idx="38">
                  <c:v>9.5601608761468795E-2</c:v>
                </c:pt>
                <c:pt idx="39">
                  <c:v>0.10185751808457801</c:v>
                </c:pt>
                <c:pt idx="40">
                  <c:v>0.1123319652125309</c:v>
                </c:pt>
                <c:pt idx="41">
                  <c:v>0.1072393760145063</c:v>
                </c:pt>
                <c:pt idx="42">
                  <c:v>0.1136549097096422</c:v>
                </c:pt>
                <c:pt idx="43">
                  <c:v>0.11142746028102191</c:v>
                </c:pt>
                <c:pt idx="44">
                  <c:v>0.1243971562198678</c:v>
                </c:pt>
                <c:pt idx="45">
                  <c:v>0.13663795146426749</c:v>
                </c:pt>
                <c:pt idx="46">
                  <c:v>0.13584332062528451</c:v>
                </c:pt>
                <c:pt idx="47">
                  <c:v>0.14956125021709341</c:v>
                </c:pt>
                <c:pt idx="48">
                  <c:v>0.14701187132747071</c:v>
                </c:pt>
                <c:pt idx="49">
                  <c:v>0.15755497472035759</c:v>
                </c:pt>
                <c:pt idx="50">
                  <c:v>0.17603594061186559</c:v>
                </c:pt>
                <c:pt idx="51">
                  <c:v>0.18564666616690589</c:v>
                </c:pt>
                <c:pt idx="52">
                  <c:v>0.19365031896963911</c:v>
                </c:pt>
                <c:pt idx="53">
                  <c:v>0.19882072289379801</c:v>
                </c:pt>
                <c:pt idx="54">
                  <c:v>0.20825707086025591</c:v>
                </c:pt>
                <c:pt idx="55">
                  <c:v>0.2117634936844722</c:v>
                </c:pt>
                <c:pt idx="56">
                  <c:v>0.2087558584321639</c:v>
                </c:pt>
                <c:pt idx="57">
                  <c:v>0.22776644205201729</c:v>
                </c:pt>
                <c:pt idx="58">
                  <c:v>0.24220203679113839</c:v>
                </c:pt>
                <c:pt idx="59">
                  <c:v>0.25989703478412413</c:v>
                </c:pt>
                <c:pt idx="60">
                  <c:v>0.27726386703328448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AC3-4A3A-8B1C-0752D6347A5F}"/>
            </c:ext>
          </c:extLst>
        </c:ser>
        <c:ser>
          <c:idx val="11"/>
          <c:order val="11"/>
          <c:tx>
            <c:strRef>
              <c:f>[os_m2pn.xlsx]Sheet1!$A$13</c:f>
              <c:strCache>
                <c:ptCount val="1"/>
                <c:pt idx="0">
                  <c:v>PL4-330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[1]Sheet1!$B$13:$BJ$13</c:f>
              <c:numCache>
                <c:formatCode>General</c:formatCode>
                <c:ptCount val="61"/>
                <c:pt idx="1">
                  <c:v>6.148549481959014E-5</c:v>
                </c:pt>
                <c:pt idx="2">
                  <c:v>2.047677167949749E-4</c:v>
                </c:pt>
                <c:pt idx="3">
                  <c:v>3.9526243064341861E-4</c:v>
                </c:pt>
                <c:pt idx="4">
                  <c:v>8.4421494999357592E-4</c:v>
                </c:pt>
                <c:pt idx="5">
                  <c:v>1.101937574162704E-3</c:v>
                </c:pt>
                <c:pt idx="6">
                  <c:v>1.142964048181615E-3</c:v>
                </c:pt>
                <c:pt idx="7">
                  <c:v>1.7645086951968039E-3</c:v>
                </c:pt>
                <c:pt idx="8">
                  <c:v>2.9746757051261992E-3</c:v>
                </c:pt>
                <c:pt idx="9">
                  <c:v>5.575129312884803E-3</c:v>
                </c:pt>
                <c:pt idx="10">
                  <c:v>6.6285790926311561E-3</c:v>
                </c:pt>
                <c:pt idx="11">
                  <c:v>8.449576492222631E-3</c:v>
                </c:pt>
                <c:pt idx="12">
                  <c:v>9.8931416971911289E-3</c:v>
                </c:pt>
                <c:pt idx="13">
                  <c:v>1.144400240801218E-2</c:v>
                </c:pt>
                <c:pt idx="14">
                  <c:v>1.3374848945554241E-2</c:v>
                </c:pt>
                <c:pt idx="15">
                  <c:v>1.4970021846173321E-2</c:v>
                </c:pt>
                <c:pt idx="16">
                  <c:v>1.548564704475627E-2</c:v>
                </c:pt>
                <c:pt idx="17">
                  <c:v>1.6545094708186329E-2</c:v>
                </c:pt>
                <c:pt idx="18">
                  <c:v>1.883034395138429E-2</c:v>
                </c:pt>
                <c:pt idx="19">
                  <c:v>2.1283150766887131E-2</c:v>
                </c:pt>
                <c:pt idx="20">
                  <c:v>2.362423266394556E-2</c:v>
                </c:pt>
                <c:pt idx="21">
                  <c:v>2.7255782606115161E-2</c:v>
                </c:pt>
                <c:pt idx="22">
                  <c:v>2.7256364145297571E-2</c:v>
                </c:pt>
                <c:pt idx="23">
                  <c:v>3.1140627022491811E-2</c:v>
                </c:pt>
                <c:pt idx="24">
                  <c:v>3.580011869607358E-2</c:v>
                </c:pt>
                <c:pt idx="25">
                  <c:v>3.7988715446283787E-2</c:v>
                </c:pt>
                <c:pt idx="26">
                  <c:v>3.6984629745452802E-2</c:v>
                </c:pt>
                <c:pt idx="27">
                  <c:v>4.3484163140437661E-2</c:v>
                </c:pt>
                <c:pt idx="28">
                  <c:v>5.6842302238063067E-2</c:v>
                </c:pt>
                <c:pt idx="29">
                  <c:v>5.9003355045900943E-2</c:v>
                </c:pt>
                <c:pt idx="30">
                  <c:v>6.1931487393396642E-2</c:v>
                </c:pt>
                <c:pt idx="31">
                  <c:v>6.3799218982106831E-2</c:v>
                </c:pt>
                <c:pt idx="32">
                  <c:v>6.556465149597919E-2</c:v>
                </c:pt>
                <c:pt idx="33">
                  <c:v>6.3927028960992227E-2</c:v>
                </c:pt>
                <c:pt idx="34">
                  <c:v>7.3627328658223454E-2</c:v>
                </c:pt>
                <c:pt idx="35">
                  <c:v>7.8545209032617427E-2</c:v>
                </c:pt>
                <c:pt idx="36">
                  <c:v>8.4886659678336626E-2</c:v>
                </c:pt>
                <c:pt idx="37">
                  <c:v>9.0740711638472263E-2</c:v>
                </c:pt>
                <c:pt idx="38">
                  <c:v>9.9416684464530752E-2</c:v>
                </c:pt>
                <c:pt idx="39">
                  <c:v>0.1030656309379662</c:v>
                </c:pt>
                <c:pt idx="40">
                  <c:v>0.110242976560661</c:v>
                </c:pt>
                <c:pt idx="41">
                  <c:v>0.11595686304704871</c:v>
                </c:pt>
                <c:pt idx="42">
                  <c:v>0.1242093426540591</c:v>
                </c:pt>
                <c:pt idx="43">
                  <c:v>0.13087044627949679</c:v>
                </c:pt>
                <c:pt idx="44">
                  <c:v>0.1380195244986662</c:v>
                </c:pt>
                <c:pt idx="45">
                  <c:v>0.14245579094142469</c:v>
                </c:pt>
                <c:pt idx="46">
                  <c:v>0.15241485104197711</c:v>
                </c:pt>
                <c:pt idx="47">
                  <c:v>0.1656910653740217</c:v>
                </c:pt>
                <c:pt idx="48">
                  <c:v>0.15236555579114799</c:v>
                </c:pt>
                <c:pt idx="49">
                  <c:v>0.15939154592106219</c:v>
                </c:pt>
                <c:pt idx="50">
                  <c:v>0.17718352961878561</c:v>
                </c:pt>
                <c:pt idx="51">
                  <c:v>0.17985147051359729</c:v>
                </c:pt>
                <c:pt idx="52">
                  <c:v>0.18710902980331789</c:v>
                </c:pt>
                <c:pt idx="53">
                  <c:v>0.18994032519476109</c:v>
                </c:pt>
                <c:pt idx="54">
                  <c:v>0.20302035927502859</c:v>
                </c:pt>
                <c:pt idx="55">
                  <c:v>0.2205317811364618</c:v>
                </c:pt>
                <c:pt idx="56">
                  <c:v>0.22010608245341401</c:v>
                </c:pt>
                <c:pt idx="57">
                  <c:v>0.23911932903895361</c:v>
                </c:pt>
                <c:pt idx="58">
                  <c:v>0.25922481483898119</c:v>
                </c:pt>
                <c:pt idx="59">
                  <c:v>0.27921591494650538</c:v>
                </c:pt>
                <c:pt idx="60">
                  <c:v>0.31527535736586237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AC3-4A3A-8B1C-0752D6347A5F}"/>
            </c:ext>
          </c:extLst>
        </c:ser>
        <c:ser>
          <c:idx val="12"/>
          <c:order val="12"/>
          <c:tx>
            <c:strRef>
              <c:f>[os_m2pn.xlsx]Sheet1!$A$14</c:f>
              <c:strCache>
                <c:ptCount val="1"/>
                <c:pt idx="0">
                  <c:v>PL4-340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[1]Sheet1!$B$14:$BJ$14</c:f>
              <c:numCache>
                <c:formatCode>General</c:formatCode>
                <c:ptCount val="61"/>
                <c:pt idx="2">
                  <c:v>3.4816040826591802E-5</c:v>
                </c:pt>
                <c:pt idx="3">
                  <c:v>1.50611117078976E-4</c:v>
                </c:pt>
                <c:pt idx="4">
                  <c:v>5.4558272929672888E-4</c:v>
                </c:pt>
                <c:pt idx="5">
                  <c:v>7.1648079268554418E-4</c:v>
                </c:pt>
                <c:pt idx="6">
                  <c:v>2.8279422200957892E-3</c:v>
                </c:pt>
                <c:pt idx="7">
                  <c:v>2.055798280261993E-3</c:v>
                </c:pt>
                <c:pt idx="8">
                  <c:v>2.9784401588730191E-3</c:v>
                </c:pt>
                <c:pt idx="9">
                  <c:v>3.5326477131305341E-3</c:v>
                </c:pt>
                <c:pt idx="10">
                  <c:v>4.6682526676198313E-3</c:v>
                </c:pt>
                <c:pt idx="11">
                  <c:v>4.9979042500213726E-3</c:v>
                </c:pt>
                <c:pt idx="12">
                  <c:v>5.4164379403092329E-3</c:v>
                </c:pt>
                <c:pt idx="13">
                  <c:v>7.0817562921149614E-3</c:v>
                </c:pt>
                <c:pt idx="14">
                  <c:v>7.0471084718629617E-3</c:v>
                </c:pt>
                <c:pt idx="15">
                  <c:v>6.7471219813228667E-3</c:v>
                </c:pt>
                <c:pt idx="16">
                  <c:v>6.6631769309879619E-3</c:v>
                </c:pt>
                <c:pt idx="17">
                  <c:v>6.6177002879468554E-3</c:v>
                </c:pt>
                <c:pt idx="18">
                  <c:v>7.5831549905599049E-3</c:v>
                </c:pt>
                <c:pt idx="19">
                  <c:v>8.0199474462845696E-3</c:v>
                </c:pt>
                <c:pt idx="20">
                  <c:v>1.211599665424257E-2</c:v>
                </c:pt>
                <c:pt idx="21">
                  <c:v>1.419468651972851E-2</c:v>
                </c:pt>
                <c:pt idx="22">
                  <c:v>1.554782922076456E-2</c:v>
                </c:pt>
                <c:pt idx="23">
                  <c:v>1.6910467827779569E-2</c:v>
                </c:pt>
                <c:pt idx="24">
                  <c:v>1.8638612528295039E-2</c:v>
                </c:pt>
                <c:pt idx="25">
                  <c:v>2.1390940381986079E-2</c:v>
                </c:pt>
                <c:pt idx="26">
                  <c:v>2.2082020608891209E-2</c:v>
                </c:pt>
                <c:pt idx="27">
                  <c:v>2.7484961428743789E-2</c:v>
                </c:pt>
                <c:pt idx="28">
                  <c:v>2.8002474201288159E-2</c:v>
                </c:pt>
                <c:pt idx="29">
                  <c:v>3.0245333651412441E-2</c:v>
                </c:pt>
                <c:pt idx="30">
                  <c:v>3.1849057726724507E-2</c:v>
                </c:pt>
                <c:pt idx="31">
                  <c:v>3.3239624627453848E-2</c:v>
                </c:pt>
                <c:pt idx="32">
                  <c:v>3.3905125053464463E-2</c:v>
                </c:pt>
                <c:pt idx="33">
                  <c:v>3.6288865581988503E-2</c:v>
                </c:pt>
                <c:pt idx="34">
                  <c:v>3.9584290628008598E-2</c:v>
                </c:pt>
                <c:pt idx="35">
                  <c:v>4.243396373295142E-2</c:v>
                </c:pt>
                <c:pt idx="36">
                  <c:v>4.625477879431486E-2</c:v>
                </c:pt>
                <c:pt idx="37">
                  <c:v>5.1907829193522922E-2</c:v>
                </c:pt>
                <c:pt idx="38">
                  <c:v>5.3534245366696792E-2</c:v>
                </c:pt>
                <c:pt idx="39">
                  <c:v>5.8001502003784712E-2</c:v>
                </c:pt>
                <c:pt idx="40">
                  <c:v>6.1126691063963463E-2</c:v>
                </c:pt>
                <c:pt idx="41">
                  <c:v>6.6334046021487375E-2</c:v>
                </c:pt>
                <c:pt idx="42">
                  <c:v>7.6518788673531873E-2</c:v>
                </c:pt>
                <c:pt idx="43">
                  <c:v>8.1005277558301114E-2</c:v>
                </c:pt>
                <c:pt idx="44">
                  <c:v>8.713656153217432E-2</c:v>
                </c:pt>
                <c:pt idx="45">
                  <c:v>9.7191899612870905E-2</c:v>
                </c:pt>
                <c:pt idx="46">
                  <c:v>0.1074553329984384</c:v>
                </c:pt>
                <c:pt idx="47">
                  <c:v>0.115677278898745</c:v>
                </c:pt>
                <c:pt idx="48">
                  <c:v>0.11805574589758661</c:v>
                </c:pt>
                <c:pt idx="49">
                  <c:v>0.1246659339964451</c:v>
                </c:pt>
                <c:pt idx="50">
                  <c:v>0.1269023385442857</c:v>
                </c:pt>
                <c:pt idx="51">
                  <c:v>0.13486347730405629</c:v>
                </c:pt>
                <c:pt idx="52">
                  <c:v>0.14212581790851009</c:v>
                </c:pt>
                <c:pt idx="53">
                  <c:v>0.136978553649727</c:v>
                </c:pt>
                <c:pt idx="54">
                  <c:v>0.14517560297352569</c:v>
                </c:pt>
                <c:pt idx="55">
                  <c:v>0.15848500562419141</c:v>
                </c:pt>
                <c:pt idx="56">
                  <c:v>0.1765023380514327</c:v>
                </c:pt>
                <c:pt idx="57">
                  <c:v>0.18693437696556889</c:v>
                </c:pt>
                <c:pt idx="58">
                  <c:v>0.18730808616657041</c:v>
                </c:pt>
                <c:pt idx="59">
                  <c:v>0.18887415903782681</c:v>
                </c:pt>
                <c:pt idx="60">
                  <c:v>0.1992358755484511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AC3-4A3A-8B1C-0752D6347A5F}"/>
            </c:ext>
          </c:extLst>
        </c:ser>
        <c:ser>
          <c:idx val="13"/>
          <c:order val="13"/>
          <c:tx>
            <c:strRef>
              <c:f>[os_m2pn.xlsx]Sheet1!$A$15</c:f>
              <c:strCache>
                <c:ptCount val="1"/>
                <c:pt idx="0">
                  <c:v>PL4-350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[1]Sheet1!$B$15:$BJ$15</c:f>
              <c:numCache>
                <c:formatCode>General</c:formatCode>
                <c:ptCount val="61"/>
                <c:pt idx="3">
                  <c:v>8.3782275896906549E-5</c:v>
                </c:pt>
                <c:pt idx="4">
                  <c:v>5.4558136190670594E-4</c:v>
                </c:pt>
                <c:pt idx="5">
                  <c:v>8.6718543549214693E-4</c:v>
                </c:pt>
                <c:pt idx="6">
                  <c:v>9.001811902362559E-4</c:v>
                </c:pt>
                <c:pt idx="7">
                  <c:v>2.1942226325243281E-3</c:v>
                </c:pt>
                <c:pt idx="8">
                  <c:v>3.340414309702798E-3</c:v>
                </c:pt>
                <c:pt idx="9">
                  <c:v>3.7124673533793801E-3</c:v>
                </c:pt>
                <c:pt idx="10">
                  <c:v>5.4987797289911206E-3</c:v>
                </c:pt>
                <c:pt idx="11">
                  <c:v>4.8642898369215086E-3</c:v>
                </c:pt>
                <c:pt idx="12">
                  <c:v>6.8377441497420813E-3</c:v>
                </c:pt>
                <c:pt idx="13">
                  <c:v>5.7114663444626573E-3</c:v>
                </c:pt>
                <c:pt idx="14">
                  <c:v>7.450219483004247E-3</c:v>
                </c:pt>
                <c:pt idx="15">
                  <c:v>1.1145972202075969E-2</c:v>
                </c:pt>
                <c:pt idx="16">
                  <c:v>1.2368650718209039E-2</c:v>
                </c:pt>
                <c:pt idx="17">
                  <c:v>1.319849845910254E-2</c:v>
                </c:pt>
                <c:pt idx="18">
                  <c:v>1.492747461206132E-2</c:v>
                </c:pt>
                <c:pt idx="19">
                  <c:v>1.8135068595955161E-2</c:v>
                </c:pt>
                <c:pt idx="20">
                  <c:v>1.8898307246935971E-2</c:v>
                </c:pt>
                <c:pt idx="21">
                  <c:v>2.1406996970926559E-2</c:v>
                </c:pt>
                <c:pt idx="22">
                  <c:v>2.278716939585192E-2</c:v>
                </c:pt>
                <c:pt idx="23">
                  <c:v>2.329650686633836E-2</c:v>
                </c:pt>
                <c:pt idx="24">
                  <c:v>2.590261088257129E-2</c:v>
                </c:pt>
                <c:pt idx="25">
                  <c:v>2.925752609128409E-2</c:v>
                </c:pt>
                <c:pt idx="26">
                  <c:v>2.9042310956805949E-2</c:v>
                </c:pt>
                <c:pt idx="27">
                  <c:v>3.5405324030178258E-2</c:v>
                </c:pt>
                <c:pt idx="28">
                  <c:v>3.7440847081832603E-2</c:v>
                </c:pt>
                <c:pt idx="29">
                  <c:v>4.1140318356252682E-2</c:v>
                </c:pt>
                <c:pt idx="30">
                  <c:v>4.3758323380249473E-2</c:v>
                </c:pt>
                <c:pt idx="31">
                  <c:v>4.5730121998534087E-2</c:v>
                </c:pt>
                <c:pt idx="32">
                  <c:v>5.0731620342948348E-2</c:v>
                </c:pt>
                <c:pt idx="33">
                  <c:v>5.1530637518387677E-2</c:v>
                </c:pt>
                <c:pt idx="34">
                  <c:v>5.3765089589869593E-2</c:v>
                </c:pt>
                <c:pt idx="35">
                  <c:v>5.1067885727823573E-2</c:v>
                </c:pt>
                <c:pt idx="36">
                  <c:v>5.5600230354775702E-2</c:v>
                </c:pt>
                <c:pt idx="37">
                  <c:v>6.0673718030772893E-2</c:v>
                </c:pt>
                <c:pt idx="38">
                  <c:v>6.2262088766822231E-2</c:v>
                </c:pt>
                <c:pt idx="39">
                  <c:v>6.5670916530644802E-2</c:v>
                </c:pt>
                <c:pt idx="40">
                  <c:v>7.3219681294939956E-2</c:v>
                </c:pt>
                <c:pt idx="41">
                  <c:v>7.853076257358281E-2</c:v>
                </c:pt>
                <c:pt idx="42">
                  <c:v>8.5737413310440699E-2</c:v>
                </c:pt>
                <c:pt idx="43">
                  <c:v>8.2869842892047269E-2</c:v>
                </c:pt>
                <c:pt idx="44">
                  <c:v>9.0346084265078647E-2</c:v>
                </c:pt>
                <c:pt idx="45">
                  <c:v>0.1030414695884186</c:v>
                </c:pt>
                <c:pt idx="46">
                  <c:v>0.1081856754945346</c:v>
                </c:pt>
                <c:pt idx="47">
                  <c:v>0.11541838036926649</c:v>
                </c:pt>
                <c:pt idx="48">
                  <c:v>0.1002674579517462</c:v>
                </c:pt>
                <c:pt idx="49">
                  <c:v>0.10579610283899719</c:v>
                </c:pt>
                <c:pt idx="50">
                  <c:v>0.11421763213581961</c:v>
                </c:pt>
                <c:pt idx="51">
                  <c:v>0.1068669021677552</c:v>
                </c:pt>
                <c:pt idx="52">
                  <c:v>0.1224828364570779</c:v>
                </c:pt>
                <c:pt idx="53">
                  <c:v>0.12953518356970481</c:v>
                </c:pt>
                <c:pt idx="54">
                  <c:v>0.1231186772792937</c:v>
                </c:pt>
                <c:pt idx="55">
                  <c:v>0.13100477090847279</c:v>
                </c:pt>
                <c:pt idx="56">
                  <c:v>0.1142284233020886</c:v>
                </c:pt>
                <c:pt idx="57">
                  <c:v>0.1244735086007924</c:v>
                </c:pt>
                <c:pt idx="58">
                  <c:v>0.13833371104152101</c:v>
                </c:pt>
                <c:pt idx="59">
                  <c:v>0.15600977063869689</c:v>
                </c:pt>
                <c:pt idx="60">
                  <c:v>0.16334144100311129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AC3-4A3A-8B1C-0752D6347A5F}"/>
            </c:ext>
          </c:extLst>
        </c:ser>
        <c:ser>
          <c:idx val="14"/>
          <c:order val="14"/>
          <c:tx>
            <c:strRef>
              <c:f>[os_m2pn.xlsx]Sheet1!$A$16</c:f>
              <c:strCache>
                <c:ptCount val="1"/>
                <c:pt idx="0">
                  <c:v>PL3-360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[1]Sheet1!$B$16:$BJ$16</c:f>
              <c:numCache>
                <c:formatCode>General</c:formatCode>
                <c:ptCount val="61"/>
                <c:pt idx="3">
                  <c:v>1.5155524155396529E-3</c:v>
                </c:pt>
                <c:pt idx="4">
                  <c:v>1.6165900267543539E-3</c:v>
                </c:pt>
                <c:pt idx="5">
                  <c:v>1.699821191235496E-3</c:v>
                </c:pt>
                <c:pt idx="6">
                  <c:v>1.791144607838871E-3</c:v>
                </c:pt>
                <c:pt idx="7">
                  <c:v>1.839392599208748E-3</c:v>
                </c:pt>
                <c:pt idx="8">
                  <c:v>9.0513025269622145E-4</c:v>
                </c:pt>
                <c:pt idx="9">
                  <c:v>2.003285934757495E-3</c:v>
                </c:pt>
                <c:pt idx="10">
                  <c:v>1.788077890663265E-3</c:v>
                </c:pt>
                <c:pt idx="11">
                  <c:v>2.375459324000349E-3</c:v>
                </c:pt>
                <c:pt idx="12">
                  <c:v>2.5212261503094161E-3</c:v>
                </c:pt>
                <c:pt idx="13">
                  <c:v>3.5331104358831389E-3</c:v>
                </c:pt>
                <c:pt idx="14">
                  <c:v>4.0068249253489702E-3</c:v>
                </c:pt>
                <c:pt idx="15">
                  <c:v>4.2546735454204992E-3</c:v>
                </c:pt>
                <c:pt idx="16">
                  <c:v>5.8123027237950492E-3</c:v>
                </c:pt>
                <c:pt idx="17">
                  <c:v>1.3245044822578451E-2</c:v>
                </c:pt>
                <c:pt idx="18">
                  <c:v>1.4940369840134299E-2</c:v>
                </c:pt>
                <c:pt idx="19">
                  <c:v>1.66859987996862E-2</c:v>
                </c:pt>
                <c:pt idx="20">
                  <c:v>2.010079141336954E-2</c:v>
                </c:pt>
                <c:pt idx="21">
                  <c:v>2.717888940269347E-2</c:v>
                </c:pt>
                <c:pt idx="22">
                  <c:v>3.0818330479781521E-2</c:v>
                </c:pt>
                <c:pt idx="23">
                  <c:v>3.2936487774128817E-2</c:v>
                </c:pt>
                <c:pt idx="24">
                  <c:v>3.6465703556246641E-2</c:v>
                </c:pt>
                <c:pt idx="25">
                  <c:v>3.9387387084219648E-2</c:v>
                </c:pt>
                <c:pt idx="26">
                  <c:v>4.3732084417260293E-2</c:v>
                </c:pt>
                <c:pt idx="27">
                  <c:v>5.0184310330551922E-2</c:v>
                </c:pt>
                <c:pt idx="28">
                  <c:v>5.2735289262464909E-2</c:v>
                </c:pt>
                <c:pt idx="29">
                  <c:v>5.4525318851219987E-2</c:v>
                </c:pt>
                <c:pt idx="30">
                  <c:v>5.7575520007080043E-2</c:v>
                </c:pt>
                <c:pt idx="31">
                  <c:v>6.3751119187150901E-2</c:v>
                </c:pt>
                <c:pt idx="32">
                  <c:v>6.3471523216288225E-2</c:v>
                </c:pt>
                <c:pt idx="33">
                  <c:v>6.7192707478346547E-2</c:v>
                </c:pt>
                <c:pt idx="34">
                  <c:v>6.9475210686787262E-2</c:v>
                </c:pt>
                <c:pt idx="35">
                  <c:v>7.3654092921163983E-2</c:v>
                </c:pt>
                <c:pt idx="36">
                  <c:v>8.3073336362520872E-2</c:v>
                </c:pt>
                <c:pt idx="37">
                  <c:v>9.3135865747357854E-2</c:v>
                </c:pt>
                <c:pt idx="38">
                  <c:v>0.1032474991495811</c:v>
                </c:pt>
                <c:pt idx="39">
                  <c:v>0.10515193685483649</c:v>
                </c:pt>
                <c:pt idx="40">
                  <c:v>0.1140152033353576</c:v>
                </c:pt>
                <c:pt idx="41">
                  <c:v>7.4717337932894909E-2</c:v>
                </c:pt>
                <c:pt idx="42">
                  <c:v>8.0171897347076457E-2</c:v>
                </c:pt>
                <c:pt idx="43">
                  <c:v>8.5541015724838215E-2</c:v>
                </c:pt>
                <c:pt idx="44">
                  <c:v>9.0220057908106582E-2</c:v>
                </c:pt>
                <c:pt idx="45">
                  <c:v>0.1070813823908046</c:v>
                </c:pt>
                <c:pt idx="46">
                  <c:v>0.11761950660862019</c:v>
                </c:pt>
                <c:pt idx="47">
                  <c:v>0.1254620923276063</c:v>
                </c:pt>
                <c:pt idx="48">
                  <c:v>0.13901527779134309</c:v>
                </c:pt>
                <c:pt idx="49">
                  <c:v>0.14427654205117399</c:v>
                </c:pt>
                <c:pt idx="50">
                  <c:v>0.15296111284118441</c:v>
                </c:pt>
                <c:pt idx="51">
                  <c:v>0.1645011288502406</c:v>
                </c:pt>
                <c:pt idx="52">
                  <c:v>0.17807134107634959</c:v>
                </c:pt>
                <c:pt idx="53">
                  <c:v>0.16193118786118429</c:v>
                </c:pt>
                <c:pt idx="54">
                  <c:v>0.15950248970214401</c:v>
                </c:pt>
                <c:pt idx="55">
                  <c:v>0.16887547338186629</c:v>
                </c:pt>
                <c:pt idx="56">
                  <c:v>0.15404495030767901</c:v>
                </c:pt>
                <c:pt idx="57">
                  <c:v>0.11661697562710641</c:v>
                </c:pt>
                <c:pt idx="58">
                  <c:v>0.12924466258335379</c:v>
                </c:pt>
                <c:pt idx="59">
                  <c:v>0.13872041130297871</c:v>
                </c:pt>
                <c:pt idx="60">
                  <c:v>0.1747109681666541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AC3-4A3A-8B1C-0752D6347A5F}"/>
            </c:ext>
          </c:extLst>
        </c:ser>
        <c:ser>
          <c:idx val="15"/>
          <c:order val="15"/>
          <c:tx>
            <c:strRef>
              <c:f>[os_m2pn.xlsx]Sheet1!$A$17</c:f>
              <c:strCache>
                <c:ptCount val="1"/>
                <c:pt idx="0">
                  <c:v>PL3-370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[1]Sheet1!$B$17:$BJ$17</c:f>
              <c:numCache>
                <c:formatCode>General</c:formatCode>
                <c:ptCount val="61"/>
                <c:pt idx="3">
                  <c:v>4.7019183879513059E-4</c:v>
                </c:pt>
                <c:pt idx="9">
                  <c:v>2.3716001970485121E-4</c:v>
                </c:pt>
                <c:pt idx="10">
                  <c:v>5.9032890527988414E-4</c:v>
                </c:pt>
                <c:pt idx="11">
                  <c:v>1.0741773467587161E-3</c:v>
                </c:pt>
                <c:pt idx="12">
                  <c:v>3.9165577429603119E-4</c:v>
                </c:pt>
                <c:pt idx="13">
                  <c:v>1.0340166161682349E-3</c:v>
                </c:pt>
                <c:pt idx="14">
                  <c:v>1.10122902400938E-3</c:v>
                </c:pt>
                <c:pt idx="15">
                  <c:v>1.1856195746021889E-3</c:v>
                </c:pt>
                <c:pt idx="16">
                  <c:v>1.273735027009836E-3</c:v>
                </c:pt>
                <c:pt idx="17">
                  <c:v>4.985063854539255E-3</c:v>
                </c:pt>
                <c:pt idx="18">
                  <c:v>8.2596731458728229E-3</c:v>
                </c:pt>
                <c:pt idx="19">
                  <c:v>1.076253372973633E-2</c:v>
                </c:pt>
                <c:pt idx="20">
                  <c:v>1.176733602735419E-2</c:v>
                </c:pt>
                <c:pt idx="21">
                  <c:v>1.277815795207553E-2</c:v>
                </c:pt>
                <c:pt idx="22">
                  <c:v>1.0038370019949351E-2</c:v>
                </c:pt>
                <c:pt idx="23">
                  <c:v>4.2726946566010492E-3</c:v>
                </c:pt>
                <c:pt idx="24">
                  <c:v>4.6343850065518454E-3</c:v>
                </c:pt>
                <c:pt idx="25">
                  <c:v>2.4912366042333582E-3</c:v>
                </c:pt>
                <c:pt idx="26">
                  <c:v>1.5682404207002631E-3</c:v>
                </c:pt>
                <c:pt idx="27">
                  <c:v>3.1325478717873509E-3</c:v>
                </c:pt>
                <c:pt idx="28">
                  <c:v>3.3249161189666011E-3</c:v>
                </c:pt>
                <c:pt idx="29">
                  <c:v>3.535337973869253E-3</c:v>
                </c:pt>
                <c:pt idx="30">
                  <c:v>3.8010709033142981E-3</c:v>
                </c:pt>
                <c:pt idx="31">
                  <c:v>5.1264177987400622E-3</c:v>
                </c:pt>
                <c:pt idx="32">
                  <c:v>5.7383373442892174E-3</c:v>
                </c:pt>
                <c:pt idx="33">
                  <c:v>6.0599163312628239E-3</c:v>
                </c:pt>
                <c:pt idx="34">
                  <c:v>6.5968005956416947E-3</c:v>
                </c:pt>
                <c:pt idx="35">
                  <c:v>7.2026228904498481E-3</c:v>
                </c:pt>
                <c:pt idx="36">
                  <c:v>7.8090947027508097E-3</c:v>
                </c:pt>
                <c:pt idx="37">
                  <c:v>8.3873549949769876E-3</c:v>
                </c:pt>
                <c:pt idx="38">
                  <c:v>8.9032628983676237E-3</c:v>
                </c:pt>
                <c:pt idx="39">
                  <c:v>9.450492980814679E-3</c:v>
                </c:pt>
                <c:pt idx="40">
                  <c:v>1.086312007223891E-2</c:v>
                </c:pt>
                <c:pt idx="41">
                  <c:v>1.156501195716529E-2</c:v>
                </c:pt>
                <c:pt idx="42">
                  <c:v>1.2386874472811629E-2</c:v>
                </c:pt>
                <c:pt idx="43">
                  <c:v>1.683903701263309E-2</c:v>
                </c:pt>
                <c:pt idx="44">
                  <c:v>1.778101882139058E-2</c:v>
                </c:pt>
                <c:pt idx="45">
                  <c:v>1.824524955920152E-2</c:v>
                </c:pt>
                <c:pt idx="46">
                  <c:v>1.891876571087997E-2</c:v>
                </c:pt>
                <c:pt idx="47">
                  <c:v>2.0595943730563761E-2</c:v>
                </c:pt>
                <c:pt idx="48">
                  <c:v>2.0630709436554859E-2</c:v>
                </c:pt>
                <c:pt idx="49">
                  <c:v>2.6788722558974749E-2</c:v>
                </c:pt>
                <c:pt idx="50">
                  <c:v>2.328303146157126E-2</c:v>
                </c:pt>
                <c:pt idx="51">
                  <c:v>2.4608493578750432E-2</c:v>
                </c:pt>
                <c:pt idx="52">
                  <c:v>2.5663408408030511E-2</c:v>
                </c:pt>
                <c:pt idx="53">
                  <c:v>2.9574891090071252E-2</c:v>
                </c:pt>
                <c:pt idx="54">
                  <c:v>2.748943453858314E-2</c:v>
                </c:pt>
                <c:pt idx="55">
                  <c:v>3.0640308280918741E-2</c:v>
                </c:pt>
                <c:pt idx="56">
                  <c:v>2.796072034937325E-2</c:v>
                </c:pt>
                <c:pt idx="57">
                  <c:v>3.1214064586015791E-2</c:v>
                </c:pt>
                <c:pt idx="58">
                  <c:v>3.5172595890721518E-2</c:v>
                </c:pt>
                <c:pt idx="59">
                  <c:v>2.9782675347725732E-2</c:v>
                </c:pt>
                <c:pt idx="60">
                  <c:v>3.1766866983313068E-2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AC3-4A3A-8B1C-0752D6347A5F}"/>
            </c:ext>
          </c:extLst>
        </c:ser>
        <c:ser>
          <c:idx val="16"/>
          <c:order val="16"/>
          <c:tx>
            <c:strRef>
              <c:f>[os_m2pn.xlsx]Sheet1!$A$18</c:f>
              <c:strCache>
                <c:ptCount val="1"/>
                <c:pt idx="0">
                  <c:v>PL2-380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[1]Sheet1!$B$18:$BJ$18</c:f>
              <c:numCache>
                <c:formatCode>General</c:formatCode>
                <c:ptCount val="61"/>
                <c:pt idx="5">
                  <c:v>4.4130001140485837E-5</c:v>
                </c:pt>
                <c:pt idx="13">
                  <c:v>3.8572570574876369E-4</c:v>
                </c:pt>
                <c:pt idx="14">
                  <c:v>4.1229189159019849E-4</c:v>
                </c:pt>
                <c:pt idx="15">
                  <c:v>4.560038717309864E-4</c:v>
                </c:pt>
                <c:pt idx="16">
                  <c:v>4.9282841756892568E-4</c:v>
                </c:pt>
                <c:pt idx="17">
                  <c:v>5.3842369666329433E-4</c:v>
                </c:pt>
                <c:pt idx="18">
                  <c:v>2.4488844678339432E-3</c:v>
                </c:pt>
                <c:pt idx="19">
                  <c:v>2.8073958659210782E-3</c:v>
                </c:pt>
                <c:pt idx="20">
                  <c:v>3.1220707317239811E-3</c:v>
                </c:pt>
                <c:pt idx="21">
                  <c:v>3.48015763354777E-3</c:v>
                </c:pt>
                <c:pt idx="22">
                  <c:v>3.7499294471095E-3</c:v>
                </c:pt>
                <c:pt idx="23">
                  <c:v>4.0031805027325659E-3</c:v>
                </c:pt>
                <c:pt idx="24">
                  <c:v>4.3637445330183249E-3</c:v>
                </c:pt>
                <c:pt idx="25">
                  <c:v>5.3663563166198641E-3</c:v>
                </c:pt>
                <c:pt idx="26">
                  <c:v>6.297520010188136E-3</c:v>
                </c:pt>
                <c:pt idx="27">
                  <c:v>6.3249299101053903E-3</c:v>
                </c:pt>
                <c:pt idx="28">
                  <c:v>5.8071524132514533E-3</c:v>
                </c:pt>
                <c:pt idx="29">
                  <c:v>6.0769455384857831E-3</c:v>
                </c:pt>
                <c:pt idx="30">
                  <c:v>6.4063088823200021E-3</c:v>
                </c:pt>
                <c:pt idx="31">
                  <c:v>6.8455294899740808E-3</c:v>
                </c:pt>
                <c:pt idx="32">
                  <c:v>7.4863133708220359E-3</c:v>
                </c:pt>
                <c:pt idx="33">
                  <c:v>8.0776638746515705E-3</c:v>
                </c:pt>
                <c:pt idx="34">
                  <c:v>9.0241286103437384E-3</c:v>
                </c:pt>
                <c:pt idx="35">
                  <c:v>1.5181675833488719E-2</c:v>
                </c:pt>
                <c:pt idx="36">
                  <c:v>1.6534361088085009E-2</c:v>
                </c:pt>
                <c:pt idx="37">
                  <c:v>2.3629047367993639E-2</c:v>
                </c:pt>
                <c:pt idx="38">
                  <c:v>2.7241654967595352E-2</c:v>
                </c:pt>
                <c:pt idx="39">
                  <c:v>2.921726233776312E-2</c:v>
                </c:pt>
                <c:pt idx="40">
                  <c:v>3.3076004336700403E-2</c:v>
                </c:pt>
                <c:pt idx="41">
                  <c:v>2.837273336562714E-2</c:v>
                </c:pt>
                <c:pt idx="42">
                  <c:v>2.7098837725664279E-2</c:v>
                </c:pt>
                <c:pt idx="43">
                  <c:v>1.864367022642735E-2</c:v>
                </c:pt>
                <c:pt idx="44">
                  <c:v>2.0389266399784962E-2</c:v>
                </c:pt>
                <c:pt idx="45">
                  <c:v>2.465719497520142E-2</c:v>
                </c:pt>
                <c:pt idx="46">
                  <c:v>2.6309036267704259E-2</c:v>
                </c:pt>
                <c:pt idx="47">
                  <c:v>2.739813998090232E-2</c:v>
                </c:pt>
                <c:pt idx="48">
                  <c:v>3.1146084849241772E-2</c:v>
                </c:pt>
                <c:pt idx="49">
                  <c:v>4.0989370093952579E-2</c:v>
                </c:pt>
                <c:pt idx="50">
                  <c:v>4.3272625349933022E-2</c:v>
                </c:pt>
                <c:pt idx="51">
                  <c:v>4.5742146262511538E-2</c:v>
                </c:pt>
                <c:pt idx="52">
                  <c:v>4.9840185155434029E-2</c:v>
                </c:pt>
                <c:pt idx="53">
                  <c:v>4.5597769241084968E-2</c:v>
                </c:pt>
                <c:pt idx="54">
                  <c:v>4.9935979193541292E-2</c:v>
                </c:pt>
                <c:pt idx="55">
                  <c:v>5.7152908143646763E-2</c:v>
                </c:pt>
                <c:pt idx="56">
                  <c:v>6.2943404520658691E-2</c:v>
                </c:pt>
                <c:pt idx="57">
                  <c:v>6.8791729300039905E-2</c:v>
                </c:pt>
                <c:pt idx="58">
                  <c:v>8.276482246897765E-2</c:v>
                </c:pt>
                <c:pt idx="59">
                  <c:v>9.3484178303624807E-2</c:v>
                </c:pt>
                <c:pt idx="60">
                  <c:v>0.1201834138373068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AC3-4A3A-8B1C-0752D6347A5F}"/>
            </c:ext>
          </c:extLst>
        </c:ser>
        <c:ser>
          <c:idx val="17"/>
          <c:order val="17"/>
          <c:tx>
            <c:strRef>
              <c:f>[os_m2pn.xlsx]Sheet1!$A$19</c:f>
              <c:strCache>
                <c:ptCount val="1"/>
                <c:pt idx="0">
                  <c:v>PL2-390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[1]Sheet1!$B$19:$BJ$19</c:f>
              <c:numCache>
                <c:formatCode>General</c:formatCode>
                <c:ptCount val="61"/>
                <c:pt idx="9">
                  <c:v>2.681261837008142E-4</c:v>
                </c:pt>
                <c:pt idx="10">
                  <c:v>2.8940711493504568E-4</c:v>
                </c:pt>
                <c:pt idx="11">
                  <c:v>3.1012012873610591E-4</c:v>
                </c:pt>
                <c:pt idx="12">
                  <c:v>1.3236315515333279E-3</c:v>
                </c:pt>
                <c:pt idx="13">
                  <c:v>2.825750460768489E-3</c:v>
                </c:pt>
                <c:pt idx="14">
                  <c:v>3.0002509773163059E-3</c:v>
                </c:pt>
                <c:pt idx="15">
                  <c:v>3.2134379281817762E-3</c:v>
                </c:pt>
                <c:pt idx="16">
                  <c:v>1.6747054633817139E-3</c:v>
                </c:pt>
                <c:pt idx="17">
                  <c:v>1.7593058103581929E-3</c:v>
                </c:pt>
                <c:pt idx="18">
                  <c:v>2.230094494225795E-3</c:v>
                </c:pt>
                <c:pt idx="19">
                  <c:v>2.438865286071235E-3</c:v>
                </c:pt>
                <c:pt idx="20">
                  <c:v>2.6691519249394278E-3</c:v>
                </c:pt>
                <c:pt idx="21">
                  <c:v>2.9751806532910198E-3</c:v>
                </c:pt>
                <c:pt idx="22">
                  <c:v>4.1981308355782039E-4</c:v>
                </c:pt>
                <c:pt idx="23">
                  <c:v>1.128536070496492E-3</c:v>
                </c:pt>
                <c:pt idx="24">
                  <c:v>1.2208027033756301E-3</c:v>
                </c:pt>
                <c:pt idx="25">
                  <c:v>1.270887974963395E-3</c:v>
                </c:pt>
                <c:pt idx="26">
                  <c:v>1.3576987795624921E-3</c:v>
                </c:pt>
                <c:pt idx="27">
                  <c:v>1.465298878949376E-3</c:v>
                </c:pt>
                <c:pt idx="28">
                  <c:v>1.626023518030684E-3</c:v>
                </c:pt>
                <c:pt idx="29">
                  <c:v>6.0876014032390903E-3</c:v>
                </c:pt>
                <c:pt idx="30">
                  <c:v>6.5915250129405826E-3</c:v>
                </c:pt>
                <c:pt idx="31">
                  <c:v>8.7069642522724418E-3</c:v>
                </c:pt>
                <c:pt idx="32">
                  <c:v>9.4053951893249658E-3</c:v>
                </c:pt>
                <c:pt idx="33">
                  <c:v>1.0398251108172449E-2</c:v>
                </c:pt>
                <c:pt idx="34">
                  <c:v>1.119699231987821E-2</c:v>
                </c:pt>
                <c:pt idx="35">
                  <c:v>1.2301552332393819E-2</c:v>
                </c:pt>
                <c:pt idx="36">
                  <c:v>1.3630025356367389E-2</c:v>
                </c:pt>
                <c:pt idx="37">
                  <c:v>1.169561942117235E-2</c:v>
                </c:pt>
                <c:pt idx="38">
                  <c:v>1.306626469665725E-2</c:v>
                </c:pt>
                <c:pt idx="39">
                  <c:v>1.3972136739124921E-2</c:v>
                </c:pt>
                <c:pt idx="40">
                  <c:v>1.6015454400537449E-2</c:v>
                </c:pt>
                <c:pt idx="41">
                  <c:v>1.760575666107287E-2</c:v>
                </c:pt>
                <c:pt idx="42">
                  <c:v>2.0856206698035579E-2</c:v>
                </c:pt>
                <c:pt idx="43">
                  <c:v>2.377575680467196E-2</c:v>
                </c:pt>
                <c:pt idx="44">
                  <c:v>2.221762570432342E-2</c:v>
                </c:pt>
                <c:pt idx="45">
                  <c:v>2.475590112131347E-2</c:v>
                </c:pt>
                <c:pt idx="46">
                  <c:v>2.6826224537011129E-2</c:v>
                </c:pt>
                <c:pt idx="47">
                  <c:v>3.9780986762773174E-3</c:v>
                </c:pt>
                <c:pt idx="48">
                  <c:v>4.680579976189648E-3</c:v>
                </c:pt>
                <c:pt idx="49">
                  <c:v>5.2140792370646881E-3</c:v>
                </c:pt>
                <c:pt idx="50">
                  <c:v>5.6951416849474702E-3</c:v>
                </c:pt>
                <c:pt idx="51">
                  <c:v>5.8931919928875637E-3</c:v>
                </c:pt>
                <c:pt idx="52">
                  <c:v>6.3371926275823569E-3</c:v>
                </c:pt>
                <c:pt idx="53">
                  <c:v>7.1771028385936176E-3</c:v>
                </c:pt>
                <c:pt idx="54">
                  <c:v>9.2586233310954519E-3</c:v>
                </c:pt>
                <c:pt idx="55">
                  <c:v>1.018308168887761E-2</c:v>
                </c:pt>
                <c:pt idx="56">
                  <c:v>1.122799869532305E-2</c:v>
                </c:pt>
                <c:pt idx="57">
                  <c:v>1.256747286145032E-2</c:v>
                </c:pt>
                <c:pt idx="58">
                  <c:v>1.4842114536761781E-2</c:v>
                </c:pt>
                <c:pt idx="59">
                  <c:v>1.8030590549668941E-2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AC3-4A3A-8B1C-0752D6347A5F}"/>
            </c:ext>
          </c:extLst>
        </c:ser>
        <c:ser>
          <c:idx val="18"/>
          <c:order val="18"/>
          <c:tx>
            <c:strRef>
              <c:f>[os_m2pn.xlsx]Sheet1!$A$20</c:f>
              <c:strCache>
                <c:ptCount val="1"/>
                <c:pt idx="0">
                  <c:v>PL1-400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[1]Sheet1!$B$20:$BJ$20</c:f>
              <c:numCache>
                <c:formatCode>General</c:formatCode>
                <c:ptCount val="61"/>
                <c:pt idx="8">
                  <c:v>5.5717565608991103E-5</c:v>
                </c:pt>
                <c:pt idx="9">
                  <c:v>1.511220921279063E-3</c:v>
                </c:pt>
                <c:pt idx="10">
                  <c:v>1.6068863815664599E-3</c:v>
                </c:pt>
                <c:pt idx="11">
                  <c:v>1.697493007630812E-3</c:v>
                </c:pt>
                <c:pt idx="12">
                  <c:v>7.3777233474420136E-3</c:v>
                </c:pt>
                <c:pt idx="13">
                  <c:v>6.041583102793872E-3</c:v>
                </c:pt>
                <c:pt idx="14">
                  <c:v>6.486717222847581E-3</c:v>
                </c:pt>
                <c:pt idx="15">
                  <c:v>7.1220324344278361E-3</c:v>
                </c:pt>
                <c:pt idx="16">
                  <c:v>7.8164980626491357E-3</c:v>
                </c:pt>
                <c:pt idx="17">
                  <c:v>8.4426449931923504E-3</c:v>
                </c:pt>
                <c:pt idx="18">
                  <c:v>1.10928014168108E-4</c:v>
                </c:pt>
                <c:pt idx="19">
                  <c:v>1.2500342485372761E-4</c:v>
                </c:pt>
                <c:pt idx="20">
                  <c:v>1.3646863614817669E-4</c:v>
                </c:pt>
                <c:pt idx="21">
                  <c:v>1.5357313928117931E-4</c:v>
                </c:pt>
                <c:pt idx="22">
                  <c:v>1.6450907766375519E-4</c:v>
                </c:pt>
                <c:pt idx="23">
                  <c:v>1.8558230476043E-4</c:v>
                </c:pt>
                <c:pt idx="24">
                  <c:v>5.0029210008486636E-3</c:v>
                </c:pt>
                <c:pt idx="25">
                  <c:v>5.40735590137955E-3</c:v>
                </c:pt>
                <c:pt idx="26">
                  <c:v>6.0335190892446058E-3</c:v>
                </c:pt>
                <c:pt idx="27">
                  <c:v>6.4854270988322794E-3</c:v>
                </c:pt>
                <c:pt idx="28">
                  <c:v>7.171126298336483E-3</c:v>
                </c:pt>
                <c:pt idx="29">
                  <c:v>7.3988929951550632E-3</c:v>
                </c:pt>
                <c:pt idx="30">
                  <c:v>8.0698017186342941E-3</c:v>
                </c:pt>
                <c:pt idx="31">
                  <c:v>8.5088786278765781E-3</c:v>
                </c:pt>
                <c:pt idx="32">
                  <c:v>9.2622358066728732E-3</c:v>
                </c:pt>
                <c:pt idx="33">
                  <c:v>1.023753705909459E-2</c:v>
                </c:pt>
                <c:pt idx="34">
                  <c:v>1.1170079232137579E-2</c:v>
                </c:pt>
                <c:pt idx="35">
                  <c:v>1.209781447152041E-2</c:v>
                </c:pt>
                <c:pt idx="36">
                  <c:v>1.357123092487141E-2</c:v>
                </c:pt>
                <c:pt idx="37">
                  <c:v>1.4241692725029721E-2</c:v>
                </c:pt>
                <c:pt idx="38">
                  <c:v>1.533040209609365E-2</c:v>
                </c:pt>
                <c:pt idx="39">
                  <c:v>1.8086263577439862E-2</c:v>
                </c:pt>
                <c:pt idx="40">
                  <c:v>1.9652567181824211E-2</c:v>
                </c:pt>
                <c:pt idx="41">
                  <c:v>2.1814095164198251E-2</c:v>
                </c:pt>
                <c:pt idx="42">
                  <c:v>2.4025817174798899E-2</c:v>
                </c:pt>
                <c:pt idx="52">
                  <c:v>4.195109979528884E-2</c:v>
                </c:pt>
                <c:pt idx="53">
                  <c:v>5.0705293450832113E-2</c:v>
                </c:pt>
                <c:pt idx="54">
                  <c:v>6.0078600672112348E-2</c:v>
                </c:pt>
                <c:pt idx="55">
                  <c:v>6.4627790737636248E-2</c:v>
                </c:pt>
                <c:pt idx="56">
                  <c:v>7.3356567129976777E-2</c:v>
                </c:pt>
                <c:pt idx="57">
                  <c:v>7.9786010460890497E-2</c:v>
                </c:pt>
                <c:pt idx="58">
                  <c:v>8.4027399764960195E-2</c:v>
                </c:pt>
                <c:pt idx="59">
                  <c:v>8.8097134598919644E-2</c:v>
                </c:pt>
                <c:pt idx="60">
                  <c:v>9.1799429484243911E-2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AC3-4A3A-8B1C-0752D6347A5F}"/>
            </c:ext>
          </c:extLst>
        </c:ser>
        <c:ser>
          <c:idx val="19"/>
          <c:order val="19"/>
          <c:tx>
            <c:strRef>
              <c:f>[os_m2pn.xlsx]Sheet1!$A$21</c:f>
              <c:strCache>
                <c:ptCount val="1"/>
                <c:pt idx="0">
                  <c:v>PL1-410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[1]Sheet1!$B$21:$BJ$21</c:f>
              <c:numCache>
                <c:formatCode>General</c:formatCode>
                <c:ptCount val="61"/>
                <c:pt idx="18">
                  <c:v>1.943594116156635E-3</c:v>
                </c:pt>
                <c:pt idx="22">
                  <c:v>4.4776984878658072E-4</c:v>
                </c:pt>
                <c:pt idx="23">
                  <c:v>5.0743712631138639E-4</c:v>
                </c:pt>
                <c:pt idx="24">
                  <c:v>2.269864129811817E-3</c:v>
                </c:pt>
                <c:pt idx="25">
                  <c:v>5.8723417938111658E-4</c:v>
                </c:pt>
                <c:pt idx="26">
                  <c:v>6.4190679035131318E-4</c:v>
                </c:pt>
                <c:pt idx="27">
                  <c:v>7.2549222694636296E-4</c:v>
                </c:pt>
                <c:pt idx="28">
                  <c:v>7.4855383736515541E-4</c:v>
                </c:pt>
                <c:pt idx="29">
                  <c:v>8.7334749213468512E-4</c:v>
                </c:pt>
                <c:pt idx="30">
                  <c:v>9.2851521095475614E-4</c:v>
                </c:pt>
                <c:pt idx="31">
                  <c:v>9.5353292993003E-4</c:v>
                </c:pt>
                <c:pt idx="32">
                  <c:v>1.0607845964008291E-3</c:v>
                </c:pt>
                <c:pt idx="33">
                  <c:v>1.136899587899745E-3</c:v>
                </c:pt>
                <c:pt idx="34">
                  <c:v>1.2027818515550979E-3</c:v>
                </c:pt>
                <c:pt idx="35">
                  <c:v>1.271877166135282E-3</c:v>
                </c:pt>
                <c:pt idx="36">
                  <c:v>1.3539370094970389E-3</c:v>
                </c:pt>
                <c:pt idx="37">
                  <c:v>1.4087358492930449E-3</c:v>
                </c:pt>
                <c:pt idx="38">
                  <c:v>1.5429158481672361E-3</c:v>
                </c:pt>
                <c:pt idx="39">
                  <c:v>1.9875715654301329E-3</c:v>
                </c:pt>
                <c:pt idx="40">
                  <c:v>2.4986661144433459E-3</c:v>
                </c:pt>
                <c:pt idx="41">
                  <c:v>2.7241558966971851E-3</c:v>
                </c:pt>
                <c:pt idx="42">
                  <c:v>4.1053578412859559E-2</c:v>
                </c:pt>
                <c:pt idx="43">
                  <c:v>4.859092744424693E-2</c:v>
                </c:pt>
                <c:pt idx="44">
                  <c:v>3.6995266981124462E-3</c:v>
                </c:pt>
                <c:pt idx="45">
                  <c:v>4.3227009646979939E-3</c:v>
                </c:pt>
                <c:pt idx="46">
                  <c:v>4.6167306341246628E-3</c:v>
                </c:pt>
                <c:pt idx="47">
                  <c:v>4.957880748956851E-3</c:v>
                </c:pt>
                <c:pt idx="48">
                  <c:v>5.7119450717491504E-3</c:v>
                </c:pt>
                <c:pt idx="49">
                  <c:v>6.140396341456562E-3</c:v>
                </c:pt>
                <c:pt idx="50">
                  <c:v>6.78888701702048E-3</c:v>
                </c:pt>
                <c:pt idx="51">
                  <c:v>7.6047546441866086E-3</c:v>
                </c:pt>
                <c:pt idx="52">
                  <c:v>8.8689285059206507E-3</c:v>
                </c:pt>
                <c:pt idx="53">
                  <c:v>9.914159640349033E-3</c:v>
                </c:pt>
                <c:pt idx="54">
                  <c:v>1.1391931071012679E-2</c:v>
                </c:pt>
                <c:pt idx="55">
                  <c:v>1.269500922449778E-2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BAC3-4A3A-8B1C-0752D6347A5F}"/>
            </c:ext>
          </c:extLst>
        </c:ser>
        <c:ser>
          <c:idx val="20"/>
          <c:order val="20"/>
          <c:tx>
            <c:strRef>
              <c:f>[os_m2pn.xlsx]Sheet1!$A$22</c:f>
              <c:strCache>
                <c:ptCount val="1"/>
                <c:pt idx="0">
                  <c:v>PL1-420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[1]Sheet1!$B$22:$BJ$22</c:f>
              <c:numCache>
                <c:formatCode>General</c:formatCode>
                <c:ptCount val="61"/>
                <c:pt idx="34">
                  <c:v>6.6372073679592516E-3</c:v>
                </c:pt>
                <c:pt idx="35">
                  <c:v>7.7056918719355079E-3</c:v>
                </c:pt>
                <c:pt idx="36">
                  <c:v>8.4344204513279349E-3</c:v>
                </c:pt>
                <c:pt idx="37">
                  <c:v>9.9629811821009013E-3</c:v>
                </c:pt>
                <c:pt idx="38">
                  <c:v>1.089102767362427E-2</c:v>
                </c:pt>
                <c:pt idx="39">
                  <c:v>1.131222623987038E-2</c:v>
                </c:pt>
                <c:pt idx="40">
                  <c:v>1.336344420539979E-2</c:v>
                </c:pt>
                <c:pt idx="41">
                  <c:v>1.3778448224129009E-2</c:v>
                </c:pt>
                <c:pt idx="42">
                  <c:v>6.9059156633312885E-2</c:v>
                </c:pt>
                <c:pt idx="43">
                  <c:v>1.5763467474010012E-2</c:v>
                </c:pt>
                <c:pt idx="44">
                  <c:v>1.76581837584175E-2</c:v>
                </c:pt>
                <c:pt idx="45">
                  <c:v>1.9120526359154729E-2</c:v>
                </c:pt>
                <c:pt idx="46">
                  <c:v>1.9715327732680921E-2</c:v>
                </c:pt>
                <c:pt idx="47">
                  <c:v>2.1716395591354871E-2</c:v>
                </c:pt>
                <c:pt idx="48">
                  <c:v>2.761937235291077E-2</c:v>
                </c:pt>
                <c:pt idx="49">
                  <c:v>2.9800015847950931E-2</c:v>
                </c:pt>
                <c:pt idx="50">
                  <c:v>3.071218078058301E-2</c:v>
                </c:pt>
                <c:pt idx="51">
                  <c:v>3.1674803577202912E-2</c:v>
                </c:pt>
                <c:pt idx="52">
                  <c:v>3.7022194188538859E-2</c:v>
                </c:pt>
                <c:pt idx="53">
                  <c:v>3.9093691290007802E-2</c:v>
                </c:pt>
                <c:pt idx="54">
                  <c:v>4.331369444317431E-2</c:v>
                </c:pt>
                <c:pt idx="55">
                  <c:v>4.5790144702459373E-2</c:v>
                </c:pt>
                <c:pt idx="56">
                  <c:v>5.1303065980499427E-2</c:v>
                </c:pt>
                <c:pt idx="57">
                  <c:v>5.5634191463753813E-2</c:v>
                </c:pt>
                <c:pt idx="58">
                  <c:v>6.081207031161967E-2</c:v>
                </c:pt>
                <c:pt idx="59">
                  <c:v>6.8291508170308976E-2</c:v>
                </c:pt>
                <c:pt idx="60">
                  <c:v>7.2616758188224953E-2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BAC3-4A3A-8B1C-0752D6347A5F}"/>
            </c:ext>
          </c:extLst>
        </c:ser>
        <c:ser>
          <c:idx val="21"/>
          <c:order val="21"/>
          <c:tx>
            <c:strRef>
              <c:f>[os_m2pn.xlsx]Sheet1!$A$23</c:f>
              <c:strCache>
                <c:ptCount val="1"/>
                <c:pt idx="0">
                  <c:v>PL1-430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[1]Sheet1!$B$23:$BJ$23</c:f>
              <c:numCache>
                <c:formatCode>General</c:formatCode>
                <c:ptCount val="61"/>
                <c:pt idx="38">
                  <c:v>7.7177981893785342E-3</c:v>
                </c:pt>
                <c:pt idx="40">
                  <c:v>8.8726037610887681E-3</c:v>
                </c:pt>
                <c:pt idx="41">
                  <c:v>1.041018671347039E-2</c:v>
                </c:pt>
                <c:pt idx="42">
                  <c:v>1.142745999768395E-2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BAC3-4A3A-8B1C-0752D6347A5F}"/>
            </c:ext>
          </c:extLst>
        </c:ser>
        <c:ser>
          <c:idx val="22"/>
          <c:order val="22"/>
          <c:tx>
            <c:strRef>
              <c:f>[os_m2pn.xlsx]Sheet1!$A$24</c:f>
              <c:strCache>
                <c:ptCount val="1"/>
                <c:pt idx="0">
                  <c:v>PL1-440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numRef>
              <c:f>[1]Sheet1!$B$1:$BJ$1</c:f>
              <c:numCache>
                <c:formatCode>General</c:formatCode>
                <c:ptCount val="6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</c:numCache>
            </c:numRef>
          </c:cat>
          <c:val>
            <c:numRef>
              <c:f>[1]Sheet1!$B$24:$BJ$24</c:f>
              <c:numCache>
                <c:formatCode>General</c:formatCode>
                <c:ptCount val="6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BAC3-4A3A-8B1C-0752D6347A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43647775"/>
        <c:axId val="1248726351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[os_m2pn.xlsx]Sheet1!$A$2</c15:sqref>
                        </c15:formulaRef>
                      </c:ext>
                    </c:extLst>
                    <c:strCache>
                      <c:ptCount val="1"/>
                      <c:pt idx="0">
                        <c:v>PL7-220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[1]Sheet1!$B$1:$BJ$1</c15:sqref>
                        </c15:formulaRef>
                      </c:ext>
                    </c:extLst>
                    <c:numCache>
                      <c:formatCode>General</c:formatCode>
                      <c:ptCount val="61"/>
                      <c:pt idx="0">
                        <c:v>0</c:v>
                      </c:pt>
                      <c:pt idx="1">
                        <c:v>1</c:v>
                      </c:pt>
                      <c:pt idx="2">
                        <c:v>2</c:v>
                      </c:pt>
                      <c:pt idx="3">
                        <c:v>3</c:v>
                      </c:pt>
                      <c:pt idx="4">
                        <c:v>4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7</c:v>
                      </c:pt>
                      <c:pt idx="8">
                        <c:v>8</c:v>
                      </c:pt>
                      <c:pt idx="9">
                        <c:v>9</c:v>
                      </c:pt>
                      <c:pt idx="10">
                        <c:v>10</c:v>
                      </c:pt>
                      <c:pt idx="11">
                        <c:v>11</c:v>
                      </c:pt>
                      <c:pt idx="12">
                        <c:v>12</c:v>
                      </c:pt>
                      <c:pt idx="13">
                        <c:v>13</c:v>
                      </c:pt>
                      <c:pt idx="14">
                        <c:v>14</c:v>
                      </c:pt>
                      <c:pt idx="15">
                        <c:v>15</c:v>
                      </c:pt>
                      <c:pt idx="16">
                        <c:v>16</c:v>
                      </c:pt>
                      <c:pt idx="17">
                        <c:v>17</c:v>
                      </c:pt>
                      <c:pt idx="18">
                        <c:v>18</c:v>
                      </c:pt>
                      <c:pt idx="19">
                        <c:v>19</c:v>
                      </c:pt>
                      <c:pt idx="20">
                        <c:v>20</c:v>
                      </c:pt>
                      <c:pt idx="21">
                        <c:v>21</c:v>
                      </c:pt>
                      <c:pt idx="22">
                        <c:v>22</c:v>
                      </c:pt>
                      <c:pt idx="23">
                        <c:v>23</c:v>
                      </c:pt>
                      <c:pt idx="24">
                        <c:v>24</c:v>
                      </c:pt>
                      <c:pt idx="25">
                        <c:v>25</c:v>
                      </c:pt>
                      <c:pt idx="26">
                        <c:v>26</c:v>
                      </c:pt>
                      <c:pt idx="27">
                        <c:v>27</c:v>
                      </c:pt>
                      <c:pt idx="28">
                        <c:v>28</c:v>
                      </c:pt>
                      <c:pt idx="29">
                        <c:v>29</c:v>
                      </c:pt>
                      <c:pt idx="30">
                        <c:v>30</c:v>
                      </c:pt>
                      <c:pt idx="31">
                        <c:v>31</c:v>
                      </c:pt>
                      <c:pt idx="32">
                        <c:v>32</c:v>
                      </c:pt>
                      <c:pt idx="33">
                        <c:v>33</c:v>
                      </c:pt>
                      <c:pt idx="34">
                        <c:v>34</c:v>
                      </c:pt>
                      <c:pt idx="35">
                        <c:v>35</c:v>
                      </c:pt>
                      <c:pt idx="36">
                        <c:v>36</c:v>
                      </c:pt>
                      <c:pt idx="37">
                        <c:v>37</c:v>
                      </c:pt>
                      <c:pt idx="38">
                        <c:v>38</c:v>
                      </c:pt>
                      <c:pt idx="39">
                        <c:v>39</c:v>
                      </c:pt>
                      <c:pt idx="40">
                        <c:v>40</c:v>
                      </c:pt>
                      <c:pt idx="41">
                        <c:v>41</c:v>
                      </c:pt>
                      <c:pt idx="42">
                        <c:v>42</c:v>
                      </c:pt>
                      <c:pt idx="43">
                        <c:v>43</c:v>
                      </c:pt>
                      <c:pt idx="44">
                        <c:v>44</c:v>
                      </c:pt>
                      <c:pt idx="45">
                        <c:v>45</c:v>
                      </c:pt>
                      <c:pt idx="46">
                        <c:v>46</c:v>
                      </c:pt>
                      <c:pt idx="47">
                        <c:v>47</c:v>
                      </c:pt>
                      <c:pt idx="48">
                        <c:v>48</c:v>
                      </c:pt>
                      <c:pt idx="49">
                        <c:v>49</c:v>
                      </c:pt>
                      <c:pt idx="50">
                        <c:v>50</c:v>
                      </c:pt>
                      <c:pt idx="51">
                        <c:v>51</c:v>
                      </c:pt>
                      <c:pt idx="52">
                        <c:v>52</c:v>
                      </c:pt>
                      <c:pt idx="53">
                        <c:v>53</c:v>
                      </c:pt>
                      <c:pt idx="54">
                        <c:v>54</c:v>
                      </c:pt>
                      <c:pt idx="55">
                        <c:v>55</c:v>
                      </c:pt>
                      <c:pt idx="56">
                        <c:v>56</c:v>
                      </c:pt>
                      <c:pt idx="57">
                        <c:v>57</c:v>
                      </c:pt>
                      <c:pt idx="58">
                        <c:v>58</c:v>
                      </c:pt>
                      <c:pt idx="59">
                        <c:v>59</c:v>
                      </c:pt>
                      <c:pt idx="60">
                        <c:v>60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[1]Sheet1!$B$2:$BJ$2</c15:sqref>
                        </c15:formulaRef>
                      </c:ext>
                    </c:extLst>
                    <c:numCache>
                      <c:formatCode>General</c:formatCode>
                      <c:ptCount val="61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16-BAC3-4A3A-8B1C-0752D6347A5F}"/>
                  </c:ext>
                </c:extLst>
              </c15:ser>
            </c15:filteredLineSeries>
          </c:ext>
        </c:extLst>
      </c:lineChart>
      <c:catAx>
        <c:axId val="1243647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248726351"/>
        <c:crosses val="autoZero"/>
        <c:auto val="1"/>
        <c:lblAlgn val="ctr"/>
        <c:lblOffset val="100"/>
        <c:noMultiLvlLbl val="0"/>
      </c:catAx>
      <c:valAx>
        <c:axId val="1248726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243647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0330767919898447"/>
          <c:w val="0.99839299243860891"/>
          <c:h val="9.12062684411814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0.43099</cdr:x>
      <cdr:y>0.12373</cdr:y>
    </cdr:from>
    <cdr:to>
      <cdr:x>0.58156</cdr:x>
      <cdr:y>0.87219</cdr:y>
    </cdr:to>
    <cdr:sp macro="" textlink="">
      <cdr:nvSpPr>
        <cdr:cNvPr id="2" name="矩形: 圓角 1">
          <a:extLst xmlns:a="http://schemas.openxmlformats.org/drawingml/2006/main">
            <a:ext uri="{FF2B5EF4-FFF2-40B4-BE49-F238E27FC236}">
              <a16:creationId xmlns:a16="http://schemas.microsoft.com/office/drawing/2014/main" id="{7F8CAB2B-7B34-49C8-B167-52899BE53F96}"/>
            </a:ext>
          </a:extLst>
        </cdr:cNvPr>
        <cdr:cNvSpPr/>
      </cdr:nvSpPr>
      <cdr:spPr>
        <a:xfrm xmlns:a="http://schemas.openxmlformats.org/drawingml/2006/main">
          <a:off x="2508250" y="682385"/>
          <a:ext cx="876295" cy="4127738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0.58036</cdr:x>
      <cdr:y>0.12398</cdr:y>
    </cdr:from>
    <cdr:to>
      <cdr:x>0.70343</cdr:x>
      <cdr:y>0.87354</cdr:y>
    </cdr:to>
    <cdr:sp macro="" textlink="">
      <cdr:nvSpPr>
        <cdr:cNvPr id="3" name="矩形: 圓角 2">
          <a:extLst xmlns:a="http://schemas.openxmlformats.org/drawingml/2006/main">
            <a:ext uri="{FF2B5EF4-FFF2-40B4-BE49-F238E27FC236}">
              <a16:creationId xmlns:a16="http://schemas.microsoft.com/office/drawing/2014/main" id="{DE936199-0966-4C43-89D6-1600D229CE60}"/>
            </a:ext>
          </a:extLst>
        </cdr:cNvPr>
        <cdr:cNvSpPr/>
      </cdr:nvSpPr>
      <cdr:spPr>
        <a:xfrm xmlns:a="http://schemas.openxmlformats.org/drawingml/2006/main">
          <a:off x="4680520" y="528951"/>
          <a:ext cx="992558" cy="3198060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0.07143</cdr:x>
      <cdr:y>0.68567</cdr:y>
    </cdr:from>
    <cdr:to>
      <cdr:x>0.25893</cdr:x>
      <cdr:y>0.87392</cdr:y>
    </cdr:to>
    <cdr:sp macro="" textlink="">
      <cdr:nvSpPr>
        <cdr:cNvPr id="4" name="矩形: 圓角 3">
          <a:extLst xmlns:a="http://schemas.openxmlformats.org/drawingml/2006/main">
            <a:ext uri="{FF2B5EF4-FFF2-40B4-BE49-F238E27FC236}">
              <a16:creationId xmlns:a16="http://schemas.microsoft.com/office/drawing/2014/main" id="{E8756036-5EE5-4D1C-8C41-40CBC06E7BDB}"/>
            </a:ext>
          </a:extLst>
        </cdr:cNvPr>
        <cdr:cNvSpPr/>
      </cdr:nvSpPr>
      <cdr:spPr>
        <a:xfrm xmlns:a="http://schemas.openxmlformats.org/drawingml/2006/main">
          <a:off x="576065" y="2925468"/>
          <a:ext cx="1512168" cy="803184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0.33929</cdr:x>
      <cdr:y>0.4694</cdr:y>
    </cdr:from>
    <cdr:to>
      <cdr:x>0.42772</cdr:x>
      <cdr:y>0.87392</cdr:y>
    </cdr:to>
    <cdr:sp macro="" textlink="">
      <cdr:nvSpPr>
        <cdr:cNvPr id="5" name="矩形: 圓角 4">
          <a:extLst xmlns:a="http://schemas.openxmlformats.org/drawingml/2006/main">
            <a:ext uri="{FF2B5EF4-FFF2-40B4-BE49-F238E27FC236}">
              <a16:creationId xmlns:a16="http://schemas.microsoft.com/office/drawing/2014/main" id="{6D70E2D1-1F71-4931-93B1-97A42EA3F7A8}"/>
            </a:ext>
          </a:extLst>
        </cdr:cNvPr>
        <cdr:cNvSpPr/>
      </cdr:nvSpPr>
      <cdr:spPr>
        <a:xfrm xmlns:a="http://schemas.openxmlformats.org/drawingml/2006/main">
          <a:off x="2736304" y="2002749"/>
          <a:ext cx="713213" cy="1725903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0.25893</cdr:x>
      <cdr:y>0.6213</cdr:y>
    </cdr:from>
    <cdr:to>
      <cdr:x>0.33929</cdr:x>
      <cdr:y>0.87392</cdr:y>
    </cdr:to>
    <cdr:sp macro="" textlink="">
      <cdr:nvSpPr>
        <cdr:cNvPr id="6" name="矩形: 圓角 5">
          <a:extLst xmlns:a="http://schemas.openxmlformats.org/drawingml/2006/main">
            <a:ext uri="{FF2B5EF4-FFF2-40B4-BE49-F238E27FC236}">
              <a16:creationId xmlns:a16="http://schemas.microsoft.com/office/drawing/2014/main" id="{0F6CDD4D-4AF0-40A4-B001-00C94FD750CC}"/>
            </a:ext>
          </a:extLst>
        </cdr:cNvPr>
        <cdr:cNvSpPr/>
      </cdr:nvSpPr>
      <cdr:spPr>
        <a:xfrm xmlns:a="http://schemas.openxmlformats.org/drawingml/2006/main">
          <a:off x="2088232" y="2650821"/>
          <a:ext cx="648072" cy="1077831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0.70536</cdr:x>
      <cdr:y>0.18384</cdr:y>
    </cdr:from>
    <cdr:to>
      <cdr:x>0.79262</cdr:x>
      <cdr:y>0.87424</cdr:y>
    </cdr:to>
    <cdr:sp macro="" textlink="">
      <cdr:nvSpPr>
        <cdr:cNvPr id="7" name="矩形: 圓角 6">
          <a:extLst xmlns:a="http://schemas.openxmlformats.org/drawingml/2006/main">
            <a:ext uri="{FF2B5EF4-FFF2-40B4-BE49-F238E27FC236}">
              <a16:creationId xmlns:a16="http://schemas.microsoft.com/office/drawing/2014/main" id="{8DCB4D61-2A6C-40DB-B230-306C1C6E4109}"/>
            </a:ext>
          </a:extLst>
        </cdr:cNvPr>
        <cdr:cNvSpPr/>
      </cdr:nvSpPr>
      <cdr:spPr>
        <a:xfrm xmlns:a="http://schemas.openxmlformats.org/drawingml/2006/main">
          <a:off x="5688632" y="784353"/>
          <a:ext cx="703743" cy="2945648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0.79464</cdr:x>
      <cdr:y>0.51085</cdr:y>
    </cdr:from>
    <cdr:to>
      <cdr:x>0.94643</cdr:x>
      <cdr:y>0.87239</cdr:y>
    </cdr:to>
    <cdr:sp macro="" textlink="">
      <cdr:nvSpPr>
        <cdr:cNvPr id="8" name="矩形: 圓角 7">
          <a:extLst xmlns:a="http://schemas.openxmlformats.org/drawingml/2006/main">
            <a:ext uri="{FF2B5EF4-FFF2-40B4-BE49-F238E27FC236}">
              <a16:creationId xmlns:a16="http://schemas.microsoft.com/office/drawing/2014/main" id="{F0B2EE86-FF64-46A6-97D1-A8B924E754A4}"/>
            </a:ext>
          </a:extLst>
        </cdr:cNvPr>
        <cdr:cNvSpPr/>
      </cdr:nvSpPr>
      <cdr:spPr>
        <a:xfrm xmlns:a="http://schemas.openxmlformats.org/drawingml/2006/main">
          <a:off x="6408712" y="2179564"/>
          <a:ext cx="1224136" cy="1542540"/>
        </a:xfrm>
        <a:prstGeom xmlns:a="http://schemas.openxmlformats.org/drawingml/2006/main" prst="roundRect">
          <a:avLst/>
        </a:prstGeom>
        <a:noFill xmlns:a="http://schemas.openxmlformats.org/drawingml/2006/main"/>
        <a:ln xmlns:a="http://schemas.openxmlformats.org/drawingml/2006/main" w="15875">
          <a:solidFill>
            <a:schemeClr val="accent4"/>
          </a:solidFill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zh-TW"/>
        </a:p>
      </cdr:txBody>
    </cdr:sp>
  </cdr:relSizeAnchor>
  <cdr:relSizeAnchor xmlns:cdr="http://schemas.openxmlformats.org/drawingml/2006/chartDrawing">
    <cdr:from>
      <cdr:x>0.79464</cdr:x>
      <cdr:y>0.42093</cdr:y>
    </cdr:from>
    <cdr:to>
      <cdr:x>0.90179</cdr:x>
      <cdr:y>0.50749</cdr:y>
    </cdr:to>
    <cdr:sp macro="" textlink="">
      <cdr:nvSpPr>
        <cdr:cNvPr id="9" name="文字方塊 1">
          <a:extLst xmlns:a="http://schemas.openxmlformats.org/drawingml/2006/main">
            <a:ext uri="{FF2B5EF4-FFF2-40B4-BE49-F238E27FC236}">
              <a16:creationId xmlns:a16="http://schemas.microsoft.com/office/drawing/2014/main" id="{B6CBB237-4B3E-4673-B9BB-E83A56F0B000}"/>
            </a:ext>
          </a:extLst>
        </cdr:cNvPr>
        <cdr:cNvSpPr txBox="1"/>
      </cdr:nvSpPr>
      <cdr:spPr>
        <a:xfrm xmlns:a="http://schemas.openxmlformats.org/drawingml/2006/main">
          <a:off x="6408712" y="1795919"/>
          <a:ext cx="86409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5pPr>
          <a:lvl6pPr marL="22860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6pPr>
          <a:lvl7pPr marL="27432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7pPr>
          <a:lvl8pPr marL="32004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8pPr>
          <a:lvl9pPr marL="36576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9pPr>
        </a:lstStyle>
        <a:p xmlns:a="http://schemas.openxmlformats.org/drawingml/2006/main">
          <a:r>
            <a:rPr lang="zh-TW" altLang="en-US" sz="900" dirty="0"/>
            <a:t>佔比</a:t>
          </a:r>
          <a:r>
            <a:rPr lang="en-US" altLang="zh-TW" sz="900" dirty="0"/>
            <a:t>:6%</a:t>
          </a:r>
        </a:p>
        <a:p xmlns:a="http://schemas.openxmlformats.org/drawingml/2006/main">
          <a:r>
            <a:rPr lang="zh-TW" altLang="en-US" sz="900" dirty="0"/>
            <a:t>違約率</a:t>
          </a:r>
          <a:r>
            <a:rPr lang="en-US" altLang="zh-TW" sz="900" dirty="0"/>
            <a:t>:9.0%</a:t>
          </a:r>
          <a:endParaRPr lang="zh-TW" altLang="en-US" sz="900" dirty="0"/>
        </a:p>
      </cdr:txBody>
    </cdr:sp>
  </cdr:relSizeAnchor>
  <cdr:relSizeAnchor xmlns:cdr="http://schemas.openxmlformats.org/drawingml/2006/chartDrawing">
    <cdr:from>
      <cdr:x>0.69643</cdr:x>
      <cdr:y>0.10452</cdr:y>
    </cdr:from>
    <cdr:to>
      <cdr:x>0.80357</cdr:x>
      <cdr:y>0.19108</cdr:y>
    </cdr:to>
    <cdr:sp macro="" textlink="">
      <cdr:nvSpPr>
        <cdr:cNvPr id="10" name="文字方塊 1">
          <a:extLst xmlns:a="http://schemas.openxmlformats.org/drawingml/2006/main">
            <a:ext uri="{FF2B5EF4-FFF2-40B4-BE49-F238E27FC236}">
              <a16:creationId xmlns:a16="http://schemas.microsoft.com/office/drawing/2014/main" id="{B6CBB237-4B3E-4673-B9BB-E83A56F0B000}"/>
            </a:ext>
          </a:extLst>
        </cdr:cNvPr>
        <cdr:cNvSpPr txBox="1"/>
      </cdr:nvSpPr>
      <cdr:spPr>
        <a:xfrm xmlns:a="http://schemas.openxmlformats.org/drawingml/2006/main">
          <a:off x="5616624" y="445947"/>
          <a:ext cx="86409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5pPr>
          <a:lvl6pPr marL="22860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6pPr>
          <a:lvl7pPr marL="27432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7pPr>
          <a:lvl8pPr marL="32004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8pPr>
          <a:lvl9pPr marL="36576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9pPr>
        </a:lstStyle>
        <a:p xmlns:a="http://schemas.openxmlformats.org/drawingml/2006/main">
          <a:r>
            <a:rPr lang="zh-TW" altLang="en-US" sz="900" dirty="0"/>
            <a:t>佔比</a:t>
          </a:r>
          <a:r>
            <a:rPr lang="en-US" altLang="zh-TW" sz="900" dirty="0"/>
            <a:t>:12%</a:t>
          </a:r>
        </a:p>
        <a:p xmlns:a="http://schemas.openxmlformats.org/drawingml/2006/main">
          <a:r>
            <a:rPr lang="zh-TW" altLang="en-US" sz="900" dirty="0"/>
            <a:t>違約率</a:t>
          </a:r>
          <a:r>
            <a:rPr lang="en-US" altLang="zh-TW" sz="900" dirty="0"/>
            <a:t>:4.8%</a:t>
          </a:r>
          <a:endParaRPr lang="zh-TW" altLang="en-US" sz="900" dirty="0"/>
        </a:p>
      </cdr:txBody>
    </cdr:sp>
  </cdr:relSizeAnchor>
  <cdr:relSizeAnchor xmlns:cdr="http://schemas.openxmlformats.org/drawingml/2006/chartDrawing">
    <cdr:from>
      <cdr:x>0.58036</cdr:x>
      <cdr:y>0.08123</cdr:y>
    </cdr:from>
    <cdr:to>
      <cdr:x>0.6875</cdr:x>
      <cdr:y>0.16779</cdr:y>
    </cdr:to>
    <cdr:sp macro="" textlink="">
      <cdr:nvSpPr>
        <cdr:cNvPr id="11" name="文字方塊 1">
          <a:extLst xmlns:a="http://schemas.openxmlformats.org/drawingml/2006/main">
            <a:ext uri="{FF2B5EF4-FFF2-40B4-BE49-F238E27FC236}">
              <a16:creationId xmlns:a16="http://schemas.microsoft.com/office/drawing/2014/main" id="{B6CBB237-4B3E-4673-B9BB-E83A56F0B000}"/>
            </a:ext>
          </a:extLst>
        </cdr:cNvPr>
        <cdr:cNvSpPr txBox="1"/>
      </cdr:nvSpPr>
      <cdr:spPr>
        <a:xfrm xmlns:a="http://schemas.openxmlformats.org/drawingml/2006/main">
          <a:off x="4680520" y="346565"/>
          <a:ext cx="86409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5pPr>
          <a:lvl6pPr marL="22860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6pPr>
          <a:lvl7pPr marL="27432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7pPr>
          <a:lvl8pPr marL="32004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8pPr>
          <a:lvl9pPr marL="36576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9pPr>
        </a:lstStyle>
        <a:p xmlns:a="http://schemas.openxmlformats.org/drawingml/2006/main">
          <a:r>
            <a:rPr lang="zh-TW" altLang="en-US" sz="900" dirty="0"/>
            <a:t>佔比</a:t>
          </a:r>
          <a:r>
            <a:rPr lang="en-US" altLang="zh-TW" sz="900" dirty="0"/>
            <a:t>:25%</a:t>
          </a:r>
        </a:p>
        <a:p xmlns:a="http://schemas.openxmlformats.org/drawingml/2006/main">
          <a:r>
            <a:rPr lang="zh-TW" altLang="en-US" sz="900" dirty="0"/>
            <a:t>違約率</a:t>
          </a:r>
          <a:r>
            <a:rPr lang="en-US" altLang="zh-TW" sz="900" dirty="0"/>
            <a:t>:2.5%</a:t>
          </a:r>
          <a:endParaRPr lang="zh-TW" altLang="en-US" sz="900" dirty="0"/>
        </a:p>
      </cdr:txBody>
    </cdr:sp>
  </cdr:relSizeAnchor>
  <cdr:relSizeAnchor xmlns:cdr="http://schemas.openxmlformats.org/drawingml/2006/chartDrawing">
    <cdr:from>
      <cdr:x>0.42857</cdr:x>
      <cdr:y>0.08123</cdr:y>
    </cdr:from>
    <cdr:to>
      <cdr:x>0.53571</cdr:x>
      <cdr:y>0.16779</cdr:y>
    </cdr:to>
    <cdr:sp macro="" textlink="">
      <cdr:nvSpPr>
        <cdr:cNvPr id="12" name="文字方塊 1">
          <a:extLst xmlns:a="http://schemas.openxmlformats.org/drawingml/2006/main">
            <a:ext uri="{FF2B5EF4-FFF2-40B4-BE49-F238E27FC236}">
              <a16:creationId xmlns:a16="http://schemas.microsoft.com/office/drawing/2014/main" id="{B6CBB237-4B3E-4673-B9BB-E83A56F0B000}"/>
            </a:ext>
          </a:extLst>
        </cdr:cNvPr>
        <cdr:cNvSpPr txBox="1"/>
      </cdr:nvSpPr>
      <cdr:spPr>
        <a:xfrm xmlns:a="http://schemas.openxmlformats.org/drawingml/2006/main">
          <a:off x="3456384" y="346565"/>
          <a:ext cx="86409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5pPr>
          <a:lvl6pPr marL="22860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6pPr>
          <a:lvl7pPr marL="27432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7pPr>
          <a:lvl8pPr marL="32004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8pPr>
          <a:lvl9pPr marL="36576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9pPr>
        </a:lstStyle>
        <a:p xmlns:a="http://schemas.openxmlformats.org/drawingml/2006/main">
          <a:r>
            <a:rPr lang="zh-TW" altLang="en-US" sz="900" dirty="0"/>
            <a:t>佔比</a:t>
          </a:r>
          <a:r>
            <a:rPr lang="en-US" altLang="zh-TW" sz="900" dirty="0"/>
            <a:t>:30%</a:t>
          </a:r>
        </a:p>
        <a:p xmlns:a="http://schemas.openxmlformats.org/drawingml/2006/main">
          <a:r>
            <a:rPr lang="zh-TW" altLang="en-US" sz="900" dirty="0"/>
            <a:t>違約率</a:t>
          </a:r>
          <a:r>
            <a:rPr lang="en-US" altLang="zh-TW" sz="900" dirty="0"/>
            <a:t>:0.9%</a:t>
          </a:r>
          <a:endParaRPr lang="zh-TW" altLang="en-US" sz="900" dirty="0"/>
        </a:p>
      </cdr:txBody>
    </cdr:sp>
  </cdr:relSizeAnchor>
  <cdr:relSizeAnchor xmlns:cdr="http://schemas.openxmlformats.org/drawingml/2006/chartDrawing">
    <cdr:from>
      <cdr:x>0.33929</cdr:x>
      <cdr:y>0.38284</cdr:y>
    </cdr:from>
    <cdr:to>
      <cdr:x>0.44643</cdr:x>
      <cdr:y>0.4694</cdr:y>
    </cdr:to>
    <cdr:sp macro="" textlink="">
      <cdr:nvSpPr>
        <cdr:cNvPr id="13" name="文字方塊 1">
          <a:extLst xmlns:a="http://schemas.openxmlformats.org/drawingml/2006/main">
            <a:ext uri="{FF2B5EF4-FFF2-40B4-BE49-F238E27FC236}">
              <a16:creationId xmlns:a16="http://schemas.microsoft.com/office/drawing/2014/main" id="{B6CBB237-4B3E-4673-B9BB-E83A56F0B000}"/>
            </a:ext>
          </a:extLst>
        </cdr:cNvPr>
        <cdr:cNvSpPr txBox="1"/>
      </cdr:nvSpPr>
      <cdr:spPr>
        <a:xfrm xmlns:a="http://schemas.openxmlformats.org/drawingml/2006/main">
          <a:off x="2736304" y="1633417"/>
          <a:ext cx="86409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5pPr>
          <a:lvl6pPr marL="22860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6pPr>
          <a:lvl7pPr marL="27432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7pPr>
          <a:lvl8pPr marL="32004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8pPr>
          <a:lvl9pPr marL="36576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9pPr>
        </a:lstStyle>
        <a:p xmlns:a="http://schemas.openxmlformats.org/drawingml/2006/main">
          <a:r>
            <a:rPr lang="zh-TW" altLang="en-US" sz="900" dirty="0"/>
            <a:t>佔比</a:t>
          </a:r>
          <a:r>
            <a:rPr lang="en-US" altLang="zh-TW" sz="900" dirty="0"/>
            <a:t>:11%</a:t>
          </a:r>
        </a:p>
        <a:p xmlns:a="http://schemas.openxmlformats.org/drawingml/2006/main">
          <a:r>
            <a:rPr lang="zh-TW" altLang="en-US" sz="900" dirty="0"/>
            <a:t>違約率</a:t>
          </a:r>
          <a:r>
            <a:rPr lang="en-US" altLang="zh-TW" sz="900" dirty="0"/>
            <a:t>:0.3%</a:t>
          </a:r>
          <a:endParaRPr lang="zh-TW" altLang="en-US" sz="900" dirty="0"/>
        </a:p>
      </cdr:txBody>
    </cdr:sp>
  </cdr:relSizeAnchor>
  <cdr:relSizeAnchor xmlns:cdr="http://schemas.openxmlformats.org/drawingml/2006/chartDrawing">
    <cdr:from>
      <cdr:x>0.25493</cdr:x>
      <cdr:y>0.53691</cdr:y>
    </cdr:from>
    <cdr:to>
      <cdr:x>0.36207</cdr:x>
      <cdr:y>0.62348</cdr:y>
    </cdr:to>
    <cdr:sp macro="" textlink="">
      <cdr:nvSpPr>
        <cdr:cNvPr id="14" name="文字方塊 1">
          <a:extLst xmlns:a="http://schemas.openxmlformats.org/drawingml/2006/main">
            <a:ext uri="{FF2B5EF4-FFF2-40B4-BE49-F238E27FC236}">
              <a16:creationId xmlns:a16="http://schemas.microsoft.com/office/drawing/2014/main" id="{B6CBB237-4B3E-4673-B9BB-E83A56F0B000}"/>
            </a:ext>
          </a:extLst>
        </cdr:cNvPr>
        <cdr:cNvSpPr txBox="1"/>
      </cdr:nvSpPr>
      <cdr:spPr>
        <a:xfrm xmlns:a="http://schemas.openxmlformats.org/drawingml/2006/main">
          <a:off x="2055971" y="2290781"/>
          <a:ext cx="864096" cy="369332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zh-TW"/>
          </a:defPPr>
          <a:lvl1pPr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1pPr>
          <a:lvl2pPr marL="4572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2pPr>
          <a:lvl3pPr marL="9144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3pPr>
          <a:lvl4pPr marL="13716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4pPr>
          <a:lvl5pPr marL="1828800" algn="l" rtl="0" fontAlgn="base">
            <a:spcBef>
              <a:spcPct val="0"/>
            </a:spcBef>
            <a:spcAft>
              <a:spcPct val="0"/>
            </a:spcAft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5pPr>
          <a:lvl6pPr marL="22860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6pPr>
          <a:lvl7pPr marL="27432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7pPr>
          <a:lvl8pPr marL="32004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8pPr>
          <a:lvl9pPr marL="3657600" algn="l" defTabSz="914400" rtl="0" eaLnBrk="1" latinLnBrk="0" hangingPunct="1">
            <a:defRPr kumimoji="1" kern="1200">
              <a:solidFill>
                <a:schemeClr val="tx1"/>
              </a:solidFill>
              <a:latin typeface="Arial" charset="0"/>
              <a:ea typeface="新細明體" charset="-120"/>
              <a:cs typeface="+mn-cs"/>
            </a:defRPr>
          </a:lvl9pPr>
        </a:lstStyle>
        <a:p xmlns:a="http://schemas.openxmlformats.org/drawingml/2006/main">
          <a:r>
            <a:rPr lang="zh-TW" altLang="en-US" sz="900" dirty="0"/>
            <a:t>佔比</a:t>
          </a:r>
          <a:r>
            <a:rPr lang="en-US" altLang="zh-TW" sz="900" dirty="0"/>
            <a:t>:8%</a:t>
          </a:r>
        </a:p>
        <a:p xmlns:a="http://schemas.openxmlformats.org/drawingml/2006/main">
          <a:r>
            <a:rPr lang="zh-TW" altLang="en-US" sz="900" dirty="0"/>
            <a:t>違約率</a:t>
          </a:r>
          <a:r>
            <a:rPr lang="en-US" altLang="zh-TW" sz="900" dirty="0"/>
            <a:t>:0.1%</a:t>
          </a:r>
          <a:endParaRPr lang="zh-TW" altLang="en-US" sz="9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0.22887</cdr:x>
      <cdr:y>0.47823</cdr:y>
    </cdr:from>
    <cdr:to>
      <cdr:x>0.22887</cdr:x>
      <cdr:y>0.89816</cdr:y>
    </cdr:to>
    <cdr:cxnSp macro="">
      <cdr:nvCxnSpPr>
        <cdr:cNvPr id="3" name="直線接點 2">
          <a:extLst xmlns:a="http://schemas.openxmlformats.org/drawingml/2006/main">
            <a:ext uri="{FF2B5EF4-FFF2-40B4-BE49-F238E27FC236}">
              <a16:creationId xmlns:a16="http://schemas.microsoft.com/office/drawing/2014/main" id="{486471D1-D162-44C0-B65F-9DC0DF1836D5}"/>
            </a:ext>
          </a:extLst>
        </cdr:cNvPr>
        <cdr:cNvCxnSpPr/>
      </cdr:nvCxnSpPr>
      <cdr:spPr>
        <a:xfrm xmlns:a="http://schemas.openxmlformats.org/drawingml/2006/main">
          <a:off x="2051720" y="2214186"/>
          <a:ext cx="0" cy="1944216"/>
        </a:xfrm>
        <a:prstGeom xmlns:a="http://schemas.openxmlformats.org/drawingml/2006/main" prst="line">
          <a:avLst/>
        </a:prstGeom>
        <a:ln xmlns:a="http://schemas.openxmlformats.org/drawingml/2006/main" w="12700">
          <a:solidFill>
            <a:schemeClr val="accent5"/>
          </a:solidFill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0D0E568-4E26-41F5-9E8C-31602E814E2A}" type="datetimeFigureOut">
              <a:rPr lang="zh-TW" altLang="en-US"/>
              <a:pPr>
                <a:defRPr/>
              </a:pPr>
              <a:t>2024/2/29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0DAD802-4E45-4A8F-B0D2-6CB792B1597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596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141" y="0"/>
            <a:ext cx="2948887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97AFA11-5373-416E-8118-84F122403D30}" type="datetimeFigureOut">
              <a:rPr lang="zh-TW" altLang="en-US"/>
              <a:pPr>
                <a:defRPr/>
              </a:pPr>
              <a:t>2024/2/29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1463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880" y="4721226"/>
            <a:ext cx="5443856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2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141" y="9440866"/>
            <a:ext cx="2948887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2557922B-A9DC-4138-8E40-BE8CE238CE2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82122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撥貸金額之分布比較，以顏色作新舊區分</a:t>
            </a:r>
            <a:endParaRPr lang="en-US" altLang="zh-TW" dirty="0"/>
          </a:p>
          <a:p>
            <a:r>
              <a:rPr lang="zh-TW" altLang="en-US" dirty="0"/>
              <a:t>壞帳定義為撥貸一年內曾發生</a:t>
            </a:r>
            <a:r>
              <a:rPr lang="en-US" altLang="zh-TW" dirty="0"/>
              <a:t>m2+(</a:t>
            </a:r>
            <a:r>
              <a:rPr lang="zh-TW" altLang="en-US" dirty="0"/>
              <a:t>含協</a:t>
            </a:r>
            <a:r>
              <a:rPr lang="en-US" altLang="zh-TW" dirty="0"/>
              <a:t>)</a:t>
            </a:r>
            <a:r>
              <a:rPr lang="zh-TW" altLang="en-US" dirty="0"/>
              <a:t>之帳戶</a:t>
            </a:r>
            <a:endParaRPr lang="en-US" altLang="zh-TW" dirty="0"/>
          </a:p>
          <a:p>
            <a:r>
              <a:rPr lang="zh-TW" altLang="en-US" dirty="0"/>
              <a:t>利收計算為各案件撥貸金額*利率之加總</a:t>
            </a:r>
            <a:endParaRPr lang="en-US" altLang="zh-TW" dirty="0"/>
          </a:p>
          <a:p>
            <a:r>
              <a:rPr lang="zh-TW" altLang="en-US" dirty="0"/>
              <a:t>純益計算為利收扣除撥貸後一年</a:t>
            </a:r>
            <a:r>
              <a:rPr lang="en-US" altLang="zh-TW" dirty="0"/>
              <a:t>(mob12)</a:t>
            </a:r>
            <a:r>
              <a:rPr lang="zh-TW" altLang="en-US" dirty="0"/>
              <a:t>有壞帳註記之餘額加總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251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20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868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586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567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PL1+</a:t>
            </a:r>
            <a:r>
              <a:rPr lang="zh-TW" altLang="en-US" dirty="0"/>
              <a:t>有五件未撥貸，其中四件皆為核准件但客戶取消、撤件或最後未撥貸，有一件在觀察期外撥貸</a:t>
            </a:r>
            <a:r>
              <a:rPr lang="en-US" altLang="zh-TW" dirty="0"/>
              <a:t>(7</a:t>
            </a:r>
            <a:r>
              <a:rPr lang="zh-TW" altLang="en-US" dirty="0"/>
              <a:t>月撥貸</a:t>
            </a:r>
            <a:r>
              <a:rPr lang="en-US" altLang="zh-TW" dirty="0"/>
              <a:t>700</a:t>
            </a:r>
            <a:r>
              <a:rPr lang="zh-TW" altLang="en-US" dirty="0"/>
              <a:t>萬</a:t>
            </a:r>
            <a:r>
              <a:rPr lang="en-US" altLang="zh-TW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95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PL1+</a:t>
            </a:r>
            <a:r>
              <a:rPr lang="zh-TW" altLang="en-US" dirty="0"/>
              <a:t>除超過</a:t>
            </a:r>
            <a:r>
              <a:rPr lang="en-US" altLang="zh-TW" dirty="0"/>
              <a:t>22</a:t>
            </a:r>
            <a:r>
              <a:rPr lang="zh-TW" altLang="en-US" dirty="0"/>
              <a:t>倍皆可自動核准，</a:t>
            </a:r>
            <a:r>
              <a:rPr lang="en-US" altLang="zh-TW" dirty="0"/>
              <a:t>PL7-</a:t>
            </a:r>
            <a:r>
              <a:rPr lang="zh-TW" altLang="en-US" dirty="0"/>
              <a:t>自動婉拒。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2924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481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809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數量不一致原因為</a:t>
            </a:r>
            <a:r>
              <a:rPr lang="en-US" altLang="zh-TW" dirty="0" err="1"/>
              <a:t>whoscall</a:t>
            </a:r>
            <a:r>
              <a:rPr lang="zh-TW" altLang="en-US" dirty="0"/>
              <a:t>之</a:t>
            </a:r>
            <a:r>
              <a:rPr lang="en-US" altLang="zh-TW" dirty="0"/>
              <a:t>POC</a:t>
            </a:r>
            <a:r>
              <a:rPr lang="zh-TW" altLang="en-US" dirty="0"/>
              <a:t>案未排除 現行評分卡類小白客群，以及壞帳定義為撥貸日至</a:t>
            </a:r>
            <a:r>
              <a:rPr lang="en-US" altLang="zh-TW" dirty="0"/>
              <a:t>202206</a:t>
            </a:r>
            <a:r>
              <a:rPr lang="zh-TW" altLang="en-US" dirty="0"/>
              <a:t>前曾發生過</a:t>
            </a:r>
            <a:r>
              <a:rPr lang="en-US" altLang="zh-TW" dirty="0"/>
              <a:t>m2+(</a:t>
            </a:r>
            <a:r>
              <a:rPr lang="zh-TW" altLang="en-US" dirty="0"/>
              <a:t>含協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529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979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由左至右分別為</a:t>
            </a:r>
            <a:r>
              <a:rPr lang="en-US" altLang="zh-TW" sz="1200" b="0" dirty="0">
                <a:latin typeface="+mn-ea"/>
                <a:ea typeface="+mn-ea"/>
              </a:rPr>
              <a:t>2018-2022</a:t>
            </a:r>
            <a:r>
              <a:rPr lang="zh-TW" altLang="en-US" sz="1200" b="0" dirty="0">
                <a:latin typeface="+mn-ea"/>
                <a:ea typeface="+mn-ea"/>
              </a:rPr>
              <a:t>年撥貸客戶、</a:t>
            </a:r>
            <a:r>
              <a:rPr lang="en-US" altLang="zh-TW" sz="1200" b="0" dirty="0">
                <a:latin typeface="+mn-ea"/>
                <a:ea typeface="+mn-ea"/>
              </a:rPr>
              <a:t>2020-2021</a:t>
            </a:r>
            <a:r>
              <a:rPr lang="zh-TW" altLang="en-US" sz="1200" b="0" dirty="0">
                <a:latin typeface="+mn-ea"/>
                <a:ea typeface="+mn-ea"/>
              </a:rPr>
              <a:t>撥貸戶</a:t>
            </a:r>
            <a:r>
              <a:rPr lang="en-US" altLang="zh-TW" sz="1200" b="0" dirty="0">
                <a:latin typeface="+mn-ea"/>
                <a:ea typeface="+mn-ea"/>
              </a:rPr>
              <a:t>(</a:t>
            </a:r>
            <a:r>
              <a:rPr lang="zh-TW" altLang="en-US" sz="1200" b="0" dirty="0">
                <a:latin typeface="+mn-ea"/>
                <a:ea typeface="+mn-ea"/>
              </a:rPr>
              <a:t>排除建模樣本</a:t>
            </a:r>
            <a:r>
              <a:rPr lang="en-US" altLang="zh-TW" sz="1200" b="0" dirty="0">
                <a:latin typeface="+mn-ea"/>
                <a:ea typeface="+mn-ea"/>
              </a:rPr>
              <a:t>)</a:t>
            </a:r>
            <a:r>
              <a:rPr lang="zh-TW" altLang="en-US" sz="1200" b="0" dirty="0">
                <a:latin typeface="+mn-ea"/>
                <a:ea typeface="+mn-ea"/>
              </a:rPr>
              <a:t>、</a:t>
            </a:r>
            <a:r>
              <a:rPr lang="en-US" altLang="zh-TW" sz="1200" b="0" dirty="0">
                <a:latin typeface="+mn-ea"/>
                <a:ea typeface="+mn-ea"/>
              </a:rPr>
              <a:t>2022</a:t>
            </a:r>
            <a:r>
              <a:rPr lang="zh-TW" altLang="en-US" sz="1200" b="0" dirty="0">
                <a:latin typeface="+mn-ea"/>
                <a:ea typeface="+mn-ea"/>
              </a:rPr>
              <a:t>年撥貸戶</a:t>
            </a:r>
            <a:r>
              <a:rPr lang="en-US" altLang="zh-TW" sz="1200" b="0" dirty="0">
                <a:latin typeface="+mn-ea"/>
                <a:ea typeface="+mn-ea"/>
              </a:rPr>
              <a:t>(</a:t>
            </a:r>
            <a:r>
              <a:rPr lang="zh-TW" altLang="en-US" sz="1200" b="0" dirty="0">
                <a:latin typeface="+mn-ea"/>
                <a:ea typeface="+mn-ea"/>
              </a:rPr>
              <a:t>評分卡上線期間，含部分上線交叉測試及全面上線</a:t>
            </a:r>
            <a:r>
              <a:rPr lang="en-US" altLang="zh-TW" sz="1200" b="0" dirty="0">
                <a:latin typeface="+mn-ea"/>
                <a:ea typeface="+mn-ea"/>
              </a:rPr>
              <a:t>)</a:t>
            </a:r>
          </a:p>
          <a:p>
            <a:r>
              <a:rPr lang="zh-TW" altLang="en-US" sz="1200" b="0" dirty="0">
                <a:latin typeface="+mn-ea"/>
                <a:ea typeface="+mn-ea"/>
              </a:rPr>
              <a:t>可以看到趨勢明顯，且相同客層中不同級距之</a:t>
            </a:r>
            <a:r>
              <a:rPr lang="en-US" altLang="zh-TW" sz="1200" b="0" dirty="0">
                <a:latin typeface="+mn-ea"/>
                <a:ea typeface="+mn-ea"/>
              </a:rPr>
              <a:t>bad%</a:t>
            </a:r>
            <a:r>
              <a:rPr lang="zh-TW" altLang="en-US" sz="1200" b="0" dirty="0">
                <a:latin typeface="+mn-ea"/>
                <a:ea typeface="+mn-ea"/>
              </a:rPr>
              <a:t>有些許差異</a:t>
            </a:r>
            <a:r>
              <a:rPr lang="en-US" altLang="zh-TW" sz="1200" b="0" dirty="0">
                <a:latin typeface="+mn-ea"/>
                <a:ea typeface="+mn-ea"/>
              </a:rPr>
              <a:t>(</a:t>
            </a:r>
            <a:r>
              <a:rPr lang="zh-TW" altLang="en-US" sz="1200" b="0" dirty="0">
                <a:latin typeface="+mn-ea"/>
                <a:ea typeface="+mn-ea"/>
              </a:rPr>
              <a:t>可以區隔出不同風險的客群</a:t>
            </a:r>
            <a:r>
              <a:rPr lang="en-US" altLang="zh-TW" sz="1200" b="0" dirty="0">
                <a:latin typeface="+mn-ea"/>
                <a:ea typeface="+mn-ea"/>
              </a:rPr>
              <a:t>)</a:t>
            </a:r>
          </a:p>
          <a:p>
            <a:r>
              <a:rPr lang="zh-TW" altLang="en-US" dirty="0"/>
              <a:t>未通過評分門檻客群</a:t>
            </a:r>
            <a:r>
              <a:rPr lang="en-US" altLang="zh-TW" dirty="0"/>
              <a:t>(260</a:t>
            </a:r>
            <a:r>
              <a:rPr lang="zh-TW" altLang="en-US" dirty="0"/>
              <a:t>以下</a:t>
            </a:r>
            <a:r>
              <a:rPr lang="en-US" altLang="zh-TW" dirty="0"/>
              <a:t>)</a:t>
            </a:r>
            <a:r>
              <a:rPr lang="zh-TW" altLang="en-US" dirty="0"/>
              <a:t>可明顯分為兩群，若以</a:t>
            </a:r>
            <a:r>
              <a:rPr lang="en-US" altLang="zh-TW" dirty="0"/>
              <a:t>cut off 10%</a:t>
            </a:r>
            <a:r>
              <a:rPr lang="zh-TW" altLang="en-US" dirty="0"/>
              <a:t>來看其實還有大部分潛在客戶可以放款，</a:t>
            </a:r>
            <a:r>
              <a:rPr lang="en-US" altLang="zh-TW" dirty="0"/>
              <a:t>2022</a:t>
            </a:r>
            <a:r>
              <a:rPr lang="zh-TW" altLang="en-US" dirty="0"/>
              <a:t>上線後很多客戶進不來，且進來的客戶</a:t>
            </a:r>
            <a:r>
              <a:rPr lang="en-US" altLang="zh-TW" dirty="0"/>
              <a:t>Bad%</a:t>
            </a:r>
            <a:r>
              <a:rPr lang="zh-TW" altLang="en-US" dirty="0"/>
              <a:t>較以往高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173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計算撥貸客戶</a:t>
            </a:r>
            <a:r>
              <a:rPr lang="en-US" altLang="zh-TW" dirty="0"/>
              <a:t>life cycle</a:t>
            </a:r>
            <a:r>
              <a:rPr lang="zh-TW" altLang="en-US" dirty="0"/>
              <a:t>好壞客戶餘額比例，分子為同評分級距在相同</a:t>
            </a:r>
            <a:r>
              <a:rPr lang="en-US" altLang="zh-TW" dirty="0"/>
              <a:t>mob</a:t>
            </a:r>
            <a:r>
              <a:rPr lang="zh-TW" altLang="en-US" dirty="0"/>
              <a:t>時帳戶狀態為</a:t>
            </a:r>
            <a:r>
              <a:rPr lang="en-US" altLang="zh-TW" dirty="0"/>
              <a:t>m2+(</a:t>
            </a:r>
            <a:r>
              <a:rPr lang="zh-TW" altLang="en-US" dirty="0"/>
              <a:t>含協</a:t>
            </a:r>
            <a:r>
              <a:rPr lang="en-US" altLang="zh-TW" dirty="0"/>
              <a:t>)</a:t>
            </a:r>
            <a:r>
              <a:rPr lang="zh-TW" altLang="en-US" dirty="0"/>
              <a:t>之餘額加總，分母為同評分級距在相同</a:t>
            </a:r>
            <a:r>
              <a:rPr lang="en-US" altLang="zh-TW" dirty="0"/>
              <a:t>mob</a:t>
            </a:r>
            <a:r>
              <a:rPr lang="zh-TW" altLang="en-US" dirty="0"/>
              <a:t>時所有帳戶之餘額加總。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806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計算撥貸客戶</a:t>
            </a:r>
            <a:r>
              <a:rPr lang="en-US" altLang="zh-TW" dirty="0"/>
              <a:t>life cycle</a:t>
            </a:r>
            <a:r>
              <a:rPr lang="zh-TW" altLang="en-US" dirty="0"/>
              <a:t>好壞客戶餘額比例，分子為同評分級距在相同</a:t>
            </a:r>
            <a:r>
              <a:rPr lang="en-US" altLang="zh-TW" dirty="0"/>
              <a:t>mob</a:t>
            </a:r>
            <a:r>
              <a:rPr lang="zh-TW" altLang="en-US" dirty="0"/>
              <a:t>時帳戶狀態為</a:t>
            </a:r>
            <a:r>
              <a:rPr lang="en-US" altLang="zh-TW" dirty="0"/>
              <a:t>m2+(</a:t>
            </a:r>
            <a:r>
              <a:rPr lang="zh-TW" altLang="en-US" dirty="0"/>
              <a:t>含協</a:t>
            </a:r>
            <a:r>
              <a:rPr lang="en-US" altLang="zh-TW" dirty="0"/>
              <a:t>)</a:t>
            </a:r>
            <a:r>
              <a:rPr lang="zh-TW" altLang="en-US" dirty="0"/>
              <a:t>之餘額加總，分母為同評分級距在相同</a:t>
            </a:r>
            <a:r>
              <a:rPr lang="en-US" altLang="zh-TW" dirty="0"/>
              <a:t>mob</a:t>
            </a:r>
            <a:r>
              <a:rPr lang="zh-TW" altLang="en-US" dirty="0"/>
              <a:t>時所有帳戶之餘額加總。</a:t>
            </a:r>
            <a:endParaRPr lang="en-US" altLang="zh-TW" dirty="0"/>
          </a:p>
          <a:p>
            <a:r>
              <a:rPr lang="zh-TW" altLang="en-US" dirty="0"/>
              <a:t>時間拉長到五年，趨勢會更明顯。</a:t>
            </a:r>
            <a:endParaRPr lang="en-US" altLang="zh-TW" dirty="0"/>
          </a:p>
          <a:p>
            <a:r>
              <a:rPr lang="zh-TW" altLang="en-US" dirty="0"/>
              <a:t>接近的線混雜不同顏色</a:t>
            </a:r>
            <a:r>
              <a:rPr lang="en-US" altLang="zh-TW" dirty="0"/>
              <a:t>(</a:t>
            </a:r>
            <a:r>
              <a:rPr lang="zh-TW" altLang="en-US" dirty="0"/>
              <a:t>原評分客層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758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6276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57922B-A9DC-4138-8E40-BE8CE238CE27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885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 bwMode="gray"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26800" y="1863000"/>
            <a:ext cx="7765200" cy="1080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126800" y="2943000"/>
            <a:ext cx="3240000" cy="405000"/>
          </a:xfrm>
        </p:spPr>
        <p:txBody>
          <a:bodyPr anchor="ctr">
            <a:noAutofit/>
          </a:bodyPr>
          <a:lstStyle>
            <a:lvl1pPr marL="0" indent="0" algn="l">
              <a:buNone/>
              <a:defRPr sz="1600" b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127126" y="3348038"/>
            <a:ext cx="1800225" cy="270272"/>
          </a:xfrm>
          <a:prstGeom prst="rect">
            <a:avLst/>
          </a:prstGeom>
        </p:spPr>
        <p:txBody>
          <a:bodyPr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600" b="1" dirty="0">
                <a:solidFill>
                  <a:schemeClr val="bg1"/>
                </a:solidFill>
                <a:latin typeface="+mj-lt"/>
                <a:ea typeface="微軟正黑體" pitchFamily="34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96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indent="-342000"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000">
              <a:buSzPct val="90000"/>
              <a:buFont typeface="Noto Sans CJK TC Regular" pitchFamily="34" charset="-120"/>
              <a:buChar char="◉"/>
              <a:defRPr sz="1800"/>
            </a:lvl4pPr>
            <a:lvl5pPr>
              <a:defRPr sz="16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74159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029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6485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9573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ing page">
    <p:bg bwMode="gray">
      <p:bgPr>
        <a:blipFill dpi="0" rotWithShape="0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31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文字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540000" y="837000"/>
            <a:ext cx="7920432" cy="351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500">
                <a:latin typeface="+mj-lt"/>
                <a:ea typeface="+mj-ea"/>
              </a:defRPr>
            </a:lvl1pPr>
            <a:lvl2pPr marL="342725" indent="0">
              <a:buNone/>
              <a:defRPr sz="1050"/>
            </a:lvl2pPr>
            <a:lvl3pPr marL="685455" indent="0">
              <a:buNone/>
              <a:defRPr sz="900"/>
            </a:lvl3pPr>
            <a:lvl4pPr marL="1028183" indent="0">
              <a:buNone/>
              <a:defRPr sz="750"/>
            </a:lvl4pPr>
            <a:lvl5pPr marL="1370912" indent="0">
              <a:buNone/>
              <a:defRPr sz="750"/>
            </a:lvl5pPr>
            <a:lvl6pPr marL="1713642" indent="0">
              <a:buNone/>
              <a:defRPr sz="750"/>
            </a:lvl6pPr>
            <a:lvl7pPr marL="2056367" indent="0">
              <a:buNone/>
              <a:defRPr sz="750"/>
            </a:lvl7pPr>
            <a:lvl8pPr marL="2399098" indent="0">
              <a:buNone/>
              <a:defRPr sz="750"/>
            </a:lvl8pPr>
            <a:lvl9pPr marL="2741825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1"/>
          </p:nvPr>
        </p:nvSpPr>
        <p:spPr>
          <a:xfrm>
            <a:off x="540000" y="1268999"/>
            <a:ext cx="7920432" cy="351000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+mn-lt"/>
                <a:ea typeface="+mn-ea"/>
                <a:cs typeface="Noto Sans CJK TC" charset="-120"/>
              </a:defRPr>
            </a:lvl1pPr>
            <a:lvl2pPr marL="342725" indent="0">
              <a:buNone/>
              <a:defRPr sz="1050"/>
            </a:lvl2pPr>
            <a:lvl3pPr marL="685455" indent="0">
              <a:buNone/>
              <a:defRPr sz="900"/>
            </a:lvl3pPr>
            <a:lvl4pPr marL="1028183" indent="0">
              <a:buNone/>
              <a:defRPr sz="750"/>
            </a:lvl4pPr>
            <a:lvl5pPr marL="1370912" indent="0">
              <a:buNone/>
              <a:defRPr sz="750"/>
            </a:lvl5pPr>
            <a:lvl6pPr marL="1713642" indent="0">
              <a:buNone/>
              <a:defRPr sz="750"/>
            </a:lvl6pPr>
            <a:lvl7pPr marL="2056367" indent="0">
              <a:buNone/>
              <a:defRPr sz="750"/>
            </a:lvl7pPr>
            <a:lvl8pPr marL="2399098" indent="0">
              <a:buNone/>
              <a:defRPr sz="750"/>
            </a:lvl8pPr>
            <a:lvl9pPr marL="2741825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投影片編號版面配置區 2"/>
          <p:cNvSpPr>
            <a:spLocks noGrp="1"/>
          </p:cNvSpPr>
          <p:nvPr>
            <p:ph type="sldNum" sz="quarter" idx="10"/>
          </p:nvPr>
        </p:nvSpPr>
        <p:spPr>
          <a:xfrm>
            <a:off x="8712000" y="4860000"/>
            <a:ext cx="302400" cy="226800"/>
          </a:xfrm>
        </p:spPr>
        <p:txBody>
          <a:bodyPr/>
          <a:lstStyle/>
          <a:p>
            <a:fld id="{4D9C94CB-DE13-4B61-9D86-0774D047C8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432" cy="540000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2700">
                <a:latin typeface="+mj-lt"/>
                <a:ea typeface="+mj-ea"/>
              </a:defRPr>
            </a:lvl1pPr>
          </a:lstStyle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682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40000" y="864000"/>
            <a:ext cx="7920000" cy="3915000"/>
          </a:xfrm>
        </p:spPr>
        <p:txBody>
          <a:bodyPr/>
          <a:lstStyle>
            <a:lvl1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2400"/>
            </a:lvl1pPr>
            <a:lvl2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2000"/>
            </a:lvl2pPr>
            <a:lvl3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1800"/>
            </a:lvl3pPr>
            <a:lvl4pPr>
              <a:spcBef>
                <a:spcPts val="1000"/>
              </a:spcBef>
              <a:buSzPct val="90000"/>
              <a:buFont typeface="Noto Sans CJK TC Regular" pitchFamily="34" charset="-120"/>
              <a:buChar char="◉"/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906921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600" b="1" cap="all">
                <a:solidFill>
                  <a:srgbClr val="3D3935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3D3935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372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40000" y="864000"/>
            <a:ext cx="3960000" cy="33291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marL="914400" indent="-342000">
              <a:buSzPct val="90000"/>
              <a:buFont typeface="Noto Sans CJK TC Regular" pitchFamily="34" charset="-120"/>
              <a:buChar char="◉"/>
              <a:defRPr sz="2000"/>
            </a:lvl2pPr>
            <a:lvl3pPr>
              <a:buSzPct val="90000"/>
              <a:buFont typeface="Noto Sans CJK TC Regular" pitchFamily="34" charset="-120"/>
              <a:buChar char="◉"/>
              <a:defRPr sz="1800"/>
            </a:lvl3pPr>
            <a:lvl4pPr>
              <a:buSzPct val="90000"/>
              <a:buFont typeface="Noto Sans CJK TC Regular" pitchFamily="34" charset="-120"/>
              <a:buChar char="◉"/>
              <a:defRPr sz="1600" baseline="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00000" y="864000"/>
            <a:ext cx="3960000" cy="33291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855085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9999" y="864000"/>
            <a:ext cx="3960000" cy="675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39999" y="1545636"/>
            <a:ext cx="3960000" cy="32400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499992" y="864000"/>
            <a:ext cx="3960000" cy="6750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499992" y="1545636"/>
            <a:ext cx="3960000" cy="3240000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 baseline="0"/>
            </a:lvl1pPr>
            <a:lvl2pPr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/>
            </a:lvl3pPr>
            <a:lvl4pPr marL="1714500" indent="-3429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112150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59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16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0000" y="189000"/>
            <a:ext cx="7920000" cy="540000"/>
          </a:xfrm>
        </p:spPr>
        <p:txBody>
          <a:bodyPr anchor="b"/>
          <a:lstStyle>
            <a:lvl1pPr algn="l">
              <a:defRPr sz="4000" b="1" baseline="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420000" y="864000"/>
            <a:ext cx="5040000" cy="3652928"/>
          </a:xfrm>
        </p:spPr>
        <p:txBody>
          <a:bodyPr/>
          <a:lstStyle>
            <a:lvl1pPr>
              <a:buSzPct val="90000"/>
              <a:buFont typeface="Noto Sans CJK TC Regular" pitchFamily="34" charset="-120"/>
              <a:buChar char="◉"/>
              <a:defRPr sz="2400"/>
            </a:lvl1pPr>
            <a:lvl2pPr indent="-342000">
              <a:buSzPct val="90000"/>
              <a:buFont typeface="Noto Sans CJK TC Regular" pitchFamily="34" charset="-120"/>
              <a:buChar char="◉"/>
              <a:defRPr sz="2000"/>
            </a:lvl2pPr>
            <a:lvl3pPr marL="1371600" indent="-342000">
              <a:buSzPct val="90000"/>
              <a:buFont typeface="Noto Sans CJK TC Regular" pitchFamily="34" charset="-120"/>
              <a:buChar char="◉"/>
              <a:defRPr sz="1800" baseline="0"/>
            </a:lvl3pPr>
            <a:lvl4pPr marL="1714500" indent="-342000">
              <a:buSzPct val="90000"/>
              <a:buFont typeface="Noto Sans CJK TC Regular" pitchFamily="34" charset="-120"/>
              <a:buChar char="◉"/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540000" y="864001"/>
            <a:ext cx="2880000" cy="36529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8001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570890"/>
            <a:ext cx="5486400" cy="525561"/>
          </a:xfrm>
        </p:spPr>
        <p:txBody>
          <a:bodyPr/>
          <a:lstStyle>
            <a:lvl1pPr algn="l">
              <a:defRPr sz="3600"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969581"/>
            <a:ext cx="5486400" cy="2601308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dirty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96452"/>
            <a:ext cx="5486400" cy="60364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84693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539750" y="189310"/>
            <a:ext cx="7920038" cy="539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標題</a:t>
            </a:r>
            <a:r>
              <a:rPr lang="en-US" altLang="zh-TW"/>
              <a:t>(36-40pt)</a:t>
            </a:r>
            <a:endParaRPr lang="zh-TW" altLang="en-US"/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539750" y="864394"/>
            <a:ext cx="7920038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(24pt)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(20pt)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(18pt)</a:t>
            </a:r>
          </a:p>
          <a:p>
            <a:pPr lvl="3"/>
            <a:r>
              <a:rPr lang="zh-TW" altLang="en-US" dirty="0"/>
              <a:t>第四層</a:t>
            </a:r>
            <a:r>
              <a:rPr lang="en-US" altLang="zh-TW" dirty="0"/>
              <a:t>(16pt)</a:t>
            </a:r>
            <a:endParaRPr lang="zh-TW" altLang="en-US" dirty="0"/>
          </a:p>
          <a:p>
            <a:pPr lvl="0"/>
            <a:endParaRPr lang="zh-TW" altLang="en-US" dirty="0"/>
          </a:p>
        </p:txBody>
      </p:sp>
      <p:sp>
        <p:nvSpPr>
          <p:cNvPr id="9" name="投影片編號版面配置區 5"/>
          <p:cNvSpPr txBox="1">
            <a:spLocks/>
          </p:cNvSpPr>
          <p:nvPr/>
        </p:nvSpPr>
        <p:spPr>
          <a:xfrm>
            <a:off x="8604000" y="4780800"/>
            <a:ext cx="539750" cy="404813"/>
          </a:xfrm>
          <a:prstGeom prst="rect">
            <a:avLst/>
          </a:prstGeom>
        </p:spPr>
        <p:txBody>
          <a:bodyPr lIns="36000" tIns="36000" rIns="36000" bIns="36000" anchor="ctr"/>
          <a:lstStyle>
            <a:lvl1pPr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微軟正黑體" pitchFamily="34" charset="-120"/>
              </a:defRPr>
            </a:lvl9pPr>
          </a:lstStyle>
          <a:p>
            <a:pPr algn="ctr"/>
            <a:fld id="{44640F1D-A90F-44BD-A366-B13D0169BECF}" type="slidenum">
              <a:rPr kumimoji="0" lang="zh-TW" altLang="en-US" sz="1400" b="1">
                <a:solidFill>
                  <a:srgbClr val="FF8200"/>
                </a:solidFill>
                <a:ea typeface="Arial Unicode MS" pitchFamily="34" charset="-120"/>
                <a:cs typeface="Arial Unicode MS" pitchFamily="34" charset="-120"/>
              </a:rPr>
              <a:pPr algn="ctr"/>
              <a:t>‹#›</a:t>
            </a:fld>
            <a:endParaRPr kumimoji="0" lang="zh-TW" altLang="en-US" sz="1200" b="1" dirty="0">
              <a:solidFill>
                <a:srgbClr val="FF8200"/>
              </a:solidFill>
              <a:ea typeface="Arial Unicode MS" pitchFamily="34" charset="-120"/>
              <a:cs typeface="Arial Unicode MS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6" r:id="rId14"/>
    <p:sldLayoutId id="2147483717" r:id="rId15"/>
  </p:sldLayoutIdLst>
  <p:hf sldNum="0"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600" b="1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1pPr>
      <a:lvl2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2pPr>
      <a:lvl3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3pPr>
      <a:lvl4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4pPr>
      <a:lvl5pPr algn="l" defTabSz="457200" rtl="0" fontAlgn="base">
        <a:spcBef>
          <a:spcPct val="0"/>
        </a:spcBef>
        <a:spcAft>
          <a:spcPct val="0"/>
        </a:spcAft>
        <a:defRPr sz="3600" b="1">
          <a:solidFill>
            <a:srgbClr val="3D3935"/>
          </a:solidFill>
          <a:latin typeface="Calibri" pitchFamily="34" charset="0"/>
          <a:ea typeface="微軟正黑體" pitchFamily="34" charset="-120"/>
          <a:cs typeface="Arial Unicode MS" pitchFamily="34" charset="-12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6AC19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9pPr>
    </p:titleStyle>
    <p:bodyStyle>
      <a:lvl1pPr marL="342900" indent="-342900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FF8200"/>
        </a:buClr>
        <a:buSzPct val="90000"/>
        <a:buFont typeface="Noto Sans CJK TC Regular" pitchFamily="34" charset="-120"/>
        <a:buChar char="◉"/>
        <a:defRPr sz="24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1pPr>
      <a:lvl2pPr marL="9144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F4DA3C"/>
        </a:buClr>
        <a:buSzPct val="90000"/>
        <a:buFont typeface="Noto Sans CJK TC Regular" pitchFamily="34" charset="-120"/>
        <a:buChar char="◉"/>
        <a:defRPr sz="20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2pPr>
      <a:lvl3pPr marL="11430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00B0B9"/>
        </a:buClr>
        <a:buSzPct val="90000"/>
        <a:buFont typeface="Noto Sans CJK TC Regular" pitchFamily="34" charset="-120"/>
        <a:buChar char="◉"/>
        <a:defRPr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3pPr>
      <a:lvl4pPr marL="1600200" indent="-341313" algn="l" defTabSz="457200" rtl="0" fontAlgn="base">
        <a:lnSpc>
          <a:spcPct val="100000"/>
        </a:lnSpc>
        <a:spcBef>
          <a:spcPts val="1000"/>
        </a:spcBef>
        <a:spcAft>
          <a:spcPct val="0"/>
        </a:spcAft>
        <a:buClr>
          <a:srgbClr val="C1C6C8"/>
        </a:buClr>
        <a:buSzPct val="90000"/>
        <a:buFont typeface="Noto Sans CJK TC Regular" pitchFamily="34" charset="-120"/>
        <a:buChar char="◉"/>
        <a:defRPr sz="1600" kern="1200">
          <a:solidFill>
            <a:srgbClr val="3D3935"/>
          </a:solidFill>
          <a:latin typeface="+mj-lt"/>
          <a:ea typeface="微軟正黑體" pitchFamily="34" charset="-120"/>
          <a:cs typeface="Arial Unicode MS" pitchFamily="34" charset="-120"/>
        </a:defRPr>
      </a:lvl4pPr>
      <a:lvl5pPr marL="2057400" indent="-228600" algn="l" defTabSz="457200" rtl="0" fontAlgn="base">
        <a:spcBef>
          <a:spcPts val="800"/>
        </a:spcBef>
        <a:spcAft>
          <a:spcPct val="0"/>
        </a:spcAft>
        <a:buClr>
          <a:srgbClr val="262626"/>
        </a:buClr>
        <a:defRPr sz="1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Arial Unicode MS" pitchFamily="34" charset="-12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39552" y="2643758"/>
            <a:ext cx="6962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690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94F4E9-2673-4F06-B0A8-F5A580FC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801109"/>
              </p:ext>
            </p:extLst>
          </p:nvPr>
        </p:nvGraphicFramePr>
        <p:xfrm>
          <a:off x="465989" y="541702"/>
          <a:ext cx="5744639" cy="3914781"/>
        </p:xfrm>
        <a:graphic>
          <a:graphicData uri="http://schemas.openxmlformats.org/drawingml/2006/table">
            <a:tbl>
              <a:tblPr/>
              <a:tblGrid>
                <a:gridCol w="328265">
                  <a:extLst>
                    <a:ext uri="{9D8B030D-6E8A-4147-A177-3AD203B41FA5}">
                      <a16:colId xmlns:a16="http://schemas.microsoft.com/office/drawing/2014/main" val="3395669941"/>
                    </a:ext>
                  </a:extLst>
                </a:gridCol>
                <a:gridCol w="492397">
                  <a:extLst>
                    <a:ext uri="{9D8B030D-6E8A-4147-A177-3AD203B41FA5}">
                      <a16:colId xmlns:a16="http://schemas.microsoft.com/office/drawing/2014/main" val="2043008611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1726694461"/>
                    </a:ext>
                  </a:extLst>
                </a:gridCol>
                <a:gridCol w="365568">
                  <a:extLst>
                    <a:ext uri="{9D8B030D-6E8A-4147-A177-3AD203B41FA5}">
                      <a16:colId xmlns:a16="http://schemas.microsoft.com/office/drawing/2014/main" val="680105079"/>
                    </a:ext>
                  </a:extLst>
                </a:gridCol>
                <a:gridCol w="425252">
                  <a:extLst>
                    <a:ext uri="{9D8B030D-6E8A-4147-A177-3AD203B41FA5}">
                      <a16:colId xmlns:a16="http://schemas.microsoft.com/office/drawing/2014/main" val="4231506246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2031469869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369861039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1224071764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1204914633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371748401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571971790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2874677683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3791402885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334346779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1058244006"/>
                    </a:ext>
                  </a:extLst>
                </a:gridCol>
              </a:tblGrid>
              <a:tr h="1559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Before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After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9183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評分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0895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PL1+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7115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081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2186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46985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345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3222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344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PL2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PL2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1,307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08920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806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PL3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1,062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061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572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PL3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1,693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35529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535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PL4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2,401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0316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452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PL4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1,910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01640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637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0160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PL5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1,698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6523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PL5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1,487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02138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2708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PL6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693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83531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274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PL6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8220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5820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41539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5851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PL7-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83953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7,807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K-S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K-S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7816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F3BBFDD-D566-4F46-8F93-FD49209A01DC}"/>
              </a:ext>
            </a:extLst>
          </p:cNvPr>
          <p:cNvSpPr/>
          <p:nvPr/>
        </p:nvSpPr>
        <p:spPr>
          <a:xfrm>
            <a:off x="6210629" y="615220"/>
            <a:ext cx="2321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SzPct val="120000"/>
              <a:buAutoNum type="arabicPeriod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整體客層分布往上移動，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不變，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KS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39%&gt;40%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評分通過佔比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已撥貸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98%&gt;99.6%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評分通過之案件違約率由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1.5%&gt;1.6%</a:t>
            </a:r>
          </a:p>
        </p:txBody>
      </p:sp>
    </p:spTree>
    <p:extLst>
      <p:ext uri="{BB962C8B-B14F-4D97-AF65-F5344CB8AC3E}">
        <p14:creationId xmlns:p14="http://schemas.microsoft.com/office/powerpoint/2010/main" val="189700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94F4E9-2673-4F06-B0A8-F5A580FC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71176"/>
              </p:ext>
            </p:extLst>
          </p:nvPr>
        </p:nvGraphicFramePr>
        <p:xfrm>
          <a:off x="465989" y="541702"/>
          <a:ext cx="5744639" cy="3914781"/>
        </p:xfrm>
        <a:graphic>
          <a:graphicData uri="http://schemas.openxmlformats.org/drawingml/2006/table">
            <a:tbl>
              <a:tblPr/>
              <a:tblGrid>
                <a:gridCol w="328265">
                  <a:extLst>
                    <a:ext uri="{9D8B030D-6E8A-4147-A177-3AD203B41FA5}">
                      <a16:colId xmlns:a16="http://schemas.microsoft.com/office/drawing/2014/main" val="3395669941"/>
                    </a:ext>
                  </a:extLst>
                </a:gridCol>
                <a:gridCol w="492397">
                  <a:extLst>
                    <a:ext uri="{9D8B030D-6E8A-4147-A177-3AD203B41FA5}">
                      <a16:colId xmlns:a16="http://schemas.microsoft.com/office/drawing/2014/main" val="2043008611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1726694461"/>
                    </a:ext>
                  </a:extLst>
                </a:gridCol>
                <a:gridCol w="365568">
                  <a:extLst>
                    <a:ext uri="{9D8B030D-6E8A-4147-A177-3AD203B41FA5}">
                      <a16:colId xmlns:a16="http://schemas.microsoft.com/office/drawing/2014/main" val="680105079"/>
                    </a:ext>
                  </a:extLst>
                </a:gridCol>
                <a:gridCol w="425252">
                  <a:extLst>
                    <a:ext uri="{9D8B030D-6E8A-4147-A177-3AD203B41FA5}">
                      <a16:colId xmlns:a16="http://schemas.microsoft.com/office/drawing/2014/main" val="4231506246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2031469869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369861039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1224071764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1204914633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371748401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571971790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2874677683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3791402885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334346779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1058244006"/>
                    </a:ext>
                  </a:extLst>
                </a:gridCol>
              </a:tblGrid>
              <a:tr h="1559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Before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After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9183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評分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0895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PL1+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7115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75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081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2186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46985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3222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9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PL2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PL2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08920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478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806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558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PL3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1,266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061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708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PL3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2,258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35529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734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PL4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3,373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0316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816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452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PL4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2,751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01640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0160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PL5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2,600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6523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PL5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2,305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02138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792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2708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633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PL6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1,129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83531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496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PL6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8220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595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5820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41539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8.2%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5851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PL7-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16.0%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83953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10,697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K-S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K-S</a:t>
                      </a:r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78166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9C53B1A-2E46-44D4-AA74-A45B103EA7F4}"/>
              </a:ext>
            </a:extLst>
          </p:cNvPr>
          <p:cNvSpPr/>
          <p:nvPr/>
        </p:nvSpPr>
        <p:spPr>
          <a:xfrm>
            <a:off x="6210629" y="615220"/>
            <a:ext cx="232181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SzPct val="120000"/>
              <a:buAutoNum type="arabicPeriod"/>
            </a:pPr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WhosCall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樣本客層分布往上移動，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76%&gt;77%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KS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41%&gt;43%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評分通過佔比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已撥貸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94%&gt;99%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評分通過之案件違約率由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1.3%&gt;1.6%</a:t>
            </a:r>
          </a:p>
        </p:txBody>
      </p:sp>
    </p:spTree>
    <p:extLst>
      <p:ext uri="{BB962C8B-B14F-4D97-AF65-F5344CB8AC3E}">
        <p14:creationId xmlns:p14="http://schemas.microsoft.com/office/powerpoint/2010/main" val="2503689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9C53B1A-2E46-44D4-AA74-A45B103EA7F4}"/>
              </a:ext>
            </a:extLst>
          </p:cNvPr>
          <p:cNvSpPr/>
          <p:nvPr/>
        </p:nvSpPr>
        <p:spPr>
          <a:xfrm>
            <a:off x="5004048" y="615220"/>
            <a:ext cx="352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</a:t>
            </a:r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WhosCall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之評等，及高風險特徵找出較高風險之客群並進行降等，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KS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不變，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77%&gt;78%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評分通過佔比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已撥貸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99%&gt;95%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評分通過之案件違約率由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1.6%&gt;1.3%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CA12BD-BBA1-4FF2-923B-3471B2232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36569"/>
              </p:ext>
            </p:extLst>
          </p:nvPr>
        </p:nvGraphicFramePr>
        <p:xfrm>
          <a:off x="467544" y="575096"/>
          <a:ext cx="4381500" cy="2419350"/>
        </p:xfrm>
        <a:graphic>
          <a:graphicData uri="http://schemas.openxmlformats.org/drawingml/2006/table">
            <a:tbl>
              <a:tblPr/>
              <a:tblGrid>
                <a:gridCol w="420930">
                  <a:extLst>
                    <a:ext uri="{9D8B030D-6E8A-4147-A177-3AD203B41FA5}">
                      <a16:colId xmlns:a16="http://schemas.microsoft.com/office/drawing/2014/main" val="549749881"/>
                    </a:ext>
                  </a:extLst>
                </a:gridCol>
                <a:gridCol w="593129">
                  <a:extLst>
                    <a:ext uri="{9D8B030D-6E8A-4147-A177-3AD203B41FA5}">
                      <a16:colId xmlns:a16="http://schemas.microsoft.com/office/drawing/2014/main" val="778186320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1847857639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2780713421"/>
                    </a:ext>
                  </a:extLst>
                </a:gridCol>
                <a:gridCol w="545296">
                  <a:extLst>
                    <a:ext uri="{9D8B030D-6E8A-4147-A177-3AD203B41FA5}">
                      <a16:colId xmlns:a16="http://schemas.microsoft.com/office/drawing/2014/main" val="1366529687"/>
                    </a:ext>
                  </a:extLst>
                </a:gridCol>
                <a:gridCol w="593129">
                  <a:extLst>
                    <a:ext uri="{9D8B030D-6E8A-4147-A177-3AD203B41FA5}">
                      <a16:colId xmlns:a16="http://schemas.microsoft.com/office/drawing/2014/main" val="1670035426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4272419644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3069492633"/>
                    </a:ext>
                  </a:extLst>
                </a:gridCol>
                <a:gridCol w="545296">
                  <a:extLst>
                    <a:ext uri="{9D8B030D-6E8A-4147-A177-3AD203B41FA5}">
                      <a16:colId xmlns:a16="http://schemas.microsoft.com/office/drawing/2014/main" val="2979097134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WhosCall</a:t>
                      </a:r>
                      <a:r>
                        <a:rPr lang="zh-TW" altLang="en-US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調整前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WhosCall</a:t>
                      </a:r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調整後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3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910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PL1+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506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49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433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2,258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45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2,751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2,736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639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2,305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2,293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21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981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302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883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PL7-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2298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K-S</a:t>
                      </a: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K-S</a:t>
                      </a: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8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9961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19C53B1A-2E46-44D4-AA74-A45B103EA7F4}"/>
              </a:ext>
            </a:extLst>
          </p:cNvPr>
          <p:cNvSpPr/>
          <p:nvPr/>
        </p:nvSpPr>
        <p:spPr>
          <a:xfrm>
            <a:off x="5004048" y="615220"/>
            <a:ext cx="35283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經由</a:t>
            </a:r>
            <a:r>
              <a:rPr lang="en-US" altLang="zh-TW" sz="1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WhosCall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之評等，及高風險特徵找出較高風險之客群並進行降等，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KS40%&gt;43%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76%&gt;78%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評分通過佔比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已撥貸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93.9%&gt;94.9%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評分通過之案件違約率由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1.31%&gt;1.29%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CA12BD-BBA1-4FF2-923B-3471B2232E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41254"/>
              </p:ext>
            </p:extLst>
          </p:nvPr>
        </p:nvGraphicFramePr>
        <p:xfrm>
          <a:off x="467544" y="575096"/>
          <a:ext cx="4381500" cy="2419350"/>
        </p:xfrm>
        <a:graphic>
          <a:graphicData uri="http://schemas.openxmlformats.org/drawingml/2006/table">
            <a:tbl>
              <a:tblPr/>
              <a:tblGrid>
                <a:gridCol w="420930">
                  <a:extLst>
                    <a:ext uri="{9D8B030D-6E8A-4147-A177-3AD203B41FA5}">
                      <a16:colId xmlns:a16="http://schemas.microsoft.com/office/drawing/2014/main" val="549749881"/>
                    </a:ext>
                  </a:extLst>
                </a:gridCol>
                <a:gridCol w="593129">
                  <a:extLst>
                    <a:ext uri="{9D8B030D-6E8A-4147-A177-3AD203B41FA5}">
                      <a16:colId xmlns:a16="http://schemas.microsoft.com/office/drawing/2014/main" val="778186320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1847857639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2780713421"/>
                    </a:ext>
                  </a:extLst>
                </a:gridCol>
                <a:gridCol w="545296">
                  <a:extLst>
                    <a:ext uri="{9D8B030D-6E8A-4147-A177-3AD203B41FA5}">
                      <a16:colId xmlns:a16="http://schemas.microsoft.com/office/drawing/2014/main" val="1366529687"/>
                    </a:ext>
                  </a:extLst>
                </a:gridCol>
                <a:gridCol w="593129">
                  <a:extLst>
                    <a:ext uri="{9D8B030D-6E8A-4147-A177-3AD203B41FA5}">
                      <a16:colId xmlns:a16="http://schemas.microsoft.com/office/drawing/2014/main" val="1670035426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4272419644"/>
                    </a:ext>
                  </a:extLst>
                </a:gridCol>
                <a:gridCol w="420930">
                  <a:extLst>
                    <a:ext uri="{9D8B030D-6E8A-4147-A177-3AD203B41FA5}">
                      <a16:colId xmlns:a16="http://schemas.microsoft.com/office/drawing/2014/main" val="3069492633"/>
                    </a:ext>
                  </a:extLst>
                </a:gridCol>
                <a:gridCol w="545296">
                  <a:extLst>
                    <a:ext uri="{9D8B030D-6E8A-4147-A177-3AD203B41FA5}">
                      <a16:colId xmlns:a16="http://schemas.microsoft.com/office/drawing/2014/main" val="2979097134"/>
                    </a:ext>
                  </a:extLst>
                </a:gridCol>
              </a:tblGrid>
              <a:tr h="200025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zh-TW" altLang="en-US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原評分卡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en-US" altLang="zh-TW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Re-Segment</a:t>
                      </a:r>
                      <a:r>
                        <a:rPr lang="zh-TW" altLang="en-US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後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5358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11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89104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PL1+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8506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827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795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492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1,097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1,462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433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1,021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2,247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3454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3,237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2,736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916395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2,753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2,293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64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21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1,149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629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302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613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46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457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7883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PL7-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</a:t>
                      </a:r>
                      <a:r>
                        <a:rPr lang="en-US" altLang="zh-TW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50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1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2298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K-S</a:t>
                      </a: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K-S</a:t>
                      </a:r>
                      <a:r>
                        <a:rPr lang="zh-TW" alt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08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79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F0F2BF6B-A5BC-4A3B-8F94-F6CD1BC190E1}"/>
              </a:ext>
            </a:extLst>
          </p:cNvPr>
          <p:cNvSpPr txBox="1">
            <a:spLocks/>
          </p:cNvSpPr>
          <p:nvPr/>
        </p:nvSpPr>
        <p:spPr>
          <a:xfrm>
            <a:off x="467544" y="597144"/>
            <a:ext cx="8064896" cy="171350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撥貸率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核准且有撥貸帳戶數除以申請數；壞帳率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為撥貸滿一年時有壞帳註記之餘額除以總撥貸金額；利收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利率乘以撥貸金額之總和；純益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利收減壞帳餘額。金額之單位皆為千元。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112C40-2C87-4F97-A608-601AA7C0B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312719"/>
              </p:ext>
            </p:extLst>
          </p:nvPr>
        </p:nvGraphicFramePr>
        <p:xfrm>
          <a:off x="467544" y="1811592"/>
          <a:ext cx="7920037" cy="1520316"/>
        </p:xfrm>
        <a:graphic>
          <a:graphicData uri="http://schemas.openxmlformats.org/drawingml/2006/table">
            <a:tbl>
              <a:tblPr/>
              <a:tblGrid>
                <a:gridCol w="354216">
                  <a:extLst>
                    <a:ext uri="{9D8B030D-6E8A-4147-A177-3AD203B41FA5}">
                      <a16:colId xmlns:a16="http://schemas.microsoft.com/office/drawing/2014/main" val="1883602887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2846471462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2417654601"/>
                    </a:ext>
                  </a:extLst>
                </a:gridCol>
                <a:gridCol w="929816">
                  <a:extLst>
                    <a:ext uri="{9D8B030D-6E8A-4147-A177-3AD203B41FA5}">
                      <a16:colId xmlns:a16="http://schemas.microsoft.com/office/drawing/2014/main" val="2544772384"/>
                    </a:ext>
                  </a:extLst>
                </a:gridCol>
                <a:gridCol w="487047">
                  <a:extLst>
                    <a:ext uri="{9D8B030D-6E8A-4147-A177-3AD203B41FA5}">
                      <a16:colId xmlns:a16="http://schemas.microsoft.com/office/drawing/2014/main" val="4128122783"/>
                    </a:ext>
                  </a:extLst>
                </a:gridCol>
                <a:gridCol w="498116">
                  <a:extLst>
                    <a:ext uri="{9D8B030D-6E8A-4147-A177-3AD203B41FA5}">
                      <a16:colId xmlns:a16="http://schemas.microsoft.com/office/drawing/2014/main" val="216535896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4028452580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979981060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2312794275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val="3860913690"/>
                    </a:ext>
                  </a:extLst>
                </a:gridCol>
                <a:gridCol w="475977">
                  <a:extLst>
                    <a:ext uri="{9D8B030D-6E8A-4147-A177-3AD203B41FA5}">
                      <a16:colId xmlns:a16="http://schemas.microsoft.com/office/drawing/2014/main" val="3050440620"/>
                    </a:ext>
                  </a:extLst>
                </a:gridCol>
                <a:gridCol w="730569">
                  <a:extLst>
                    <a:ext uri="{9D8B030D-6E8A-4147-A177-3AD203B41FA5}">
                      <a16:colId xmlns:a16="http://schemas.microsoft.com/office/drawing/2014/main" val="1885749156"/>
                    </a:ext>
                  </a:extLst>
                </a:gridCol>
                <a:gridCol w="730569">
                  <a:extLst>
                    <a:ext uri="{9D8B030D-6E8A-4147-A177-3AD203B41FA5}">
                      <a16:colId xmlns:a16="http://schemas.microsoft.com/office/drawing/2014/main" val="1693289624"/>
                    </a:ext>
                  </a:extLst>
                </a:gridCol>
              </a:tblGrid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評等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 dirty="0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撥貸金額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件均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利收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純益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0924565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1,256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1,736,673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2,097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42,572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42,489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2129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PL2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1,845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1,098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1,847,131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1,682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52,254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52,167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281533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PL3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1,939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1,024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1,396,672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1,364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43,425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41,917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6290054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PL4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7,547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3,264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2,562,798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13,933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110,741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96,808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4747694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PL5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9,234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2,815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1,141,073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19,554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82,925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63,371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792331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PL6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6,259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1,189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289,316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28,876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21,048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294753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5,687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118,030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5,948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13,885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7,937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217718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33,767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10,877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9,091,693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48,942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374,678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325,736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932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05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F0F2BF6B-A5BC-4A3B-8F94-F6CD1BC190E1}"/>
              </a:ext>
            </a:extLst>
          </p:cNvPr>
          <p:cNvSpPr txBox="1">
            <a:spLocks/>
          </p:cNvSpPr>
          <p:nvPr/>
        </p:nvSpPr>
        <p:spPr>
          <a:xfrm>
            <a:off x="467544" y="597144"/>
            <a:ext cx="8064896" cy="171350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撥貸率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核准且有撥貸帳戶數除以申請數；壞帳率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為撥貸滿一年時有壞帳註記之餘額除以總撥貸金額；利收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利率乘以撥貸金額之總和；純益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利收減壞帳餘額。金額之單位皆為千元。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4DB1F6-36E0-4755-AA57-361C39EF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31071"/>
              </p:ext>
            </p:extLst>
          </p:nvPr>
        </p:nvGraphicFramePr>
        <p:xfrm>
          <a:off x="467544" y="1275606"/>
          <a:ext cx="7920037" cy="3539097"/>
        </p:xfrm>
        <a:graphic>
          <a:graphicData uri="http://schemas.openxmlformats.org/drawingml/2006/table">
            <a:tbl>
              <a:tblPr/>
              <a:tblGrid>
                <a:gridCol w="354216">
                  <a:extLst>
                    <a:ext uri="{9D8B030D-6E8A-4147-A177-3AD203B41FA5}">
                      <a16:colId xmlns:a16="http://schemas.microsoft.com/office/drawing/2014/main" val="1994265252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3053792602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2240993103"/>
                    </a:ext>
                  </a:extLst>
                </a:gridCol>
                <a:gridCol w="929816">
                  <a:extLst>
                    <a:ext uri="{9D8B030D-6E8A-4147-A177-3AD203B41FA5}">
                      <a16:colId xmlns:a16="http://schemas.microsoft.com/office/drawing/2014/main" val="3889605952"/>
                    </a:ext>
                  </a:extLst>
                </a:gridCol>
                <a:gridCol w="487047">
                  <a:extLst>
                    <a:ext uri="{9D8B030D-6E8A-4147-A177-3AD203B41FA5}">
                      <a16:colId xmlns:a16="http://schemas.microsoft.com/office/drawing/2014/main" val="3965965132"/>
                    </a:ext>
                  </a:extLst>
                </a:gridCol>
                <a:gridCol w="498116">
                  <a:extLst>
                    <a:ext uri="{9D8B030D-6E8A-4147-A177-3AD203B41FA5}">
                      <a16:colId xmlns:a16="http://schemas.microsoft.com/office/drawing/2014/main" val="2296041731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601141970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1354628697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4280506015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val="4262289220"/>
                    </a:ext>
                  </a:extLst>
                </a:gridCol>
                <a:gridCol w="475977">
                  <a:extLst>
                    <a:ext uri="{9D8B030D-6E8A-4147-A177-3AD203B41FA5}">
                      <a16:colId xmlns:a16="http://schemas.microsoft.com/office/drawing/2014/main" val="1593426886"/>
                    </a:ext>
                  </a:extLst>
                </a:gridCol>
                <a:gridCol w="730569">
                  <a:extLst>
                    <a:ext uri="{9D8B030D-6E8A-4147-A177-3AD203B41FA5}">
                      <a16:colId xmlns:a16="http://schemas.microsoft.com/office/drawing/2014/main" val="3641096059"/>
                    </a:ext>
                  </a:extLst>
                </a:gridCol>
                <a:gridCol w="730569">
                  <a:extLst>
                    <a:ext uri="{9D8B030D-6E8A-4147-A177-3AD203B41FA5}">
                      <a16:colId xmlns:a16="http://schemas.microsoft.com/office/drawing/2014/main" val="3718366765"/>
                    </a:ext>
                  </a:extLst>
                </a:gridCol>
              </a:tblGrid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評等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核准件數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撥貸金額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件均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利收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純益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49194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1,256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1,736,673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2,097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42,572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42,489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59202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PL2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1,845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1,098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1,847,131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1,682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52,254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52,167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036758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PL3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1,939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1,024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1,396,672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1,364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43,425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41,917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79866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PL4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7,547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3,264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2,562,798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13,933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110,741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96,808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9838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PL5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9,234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2,815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1,141,073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19,554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82,925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63,371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32421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PL6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6,259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1,189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289,316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28,876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21,048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304873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5,687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118,030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5,948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13,885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7,937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77175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33,767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10,877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9,091,693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48,942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374,678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325,736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03262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989266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評等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核准件數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撥貸金額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件均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利收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純益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48709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PL1+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59,171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2,113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1,249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1,249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59398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1,219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1,671,222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2,100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41,057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40,974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62710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PL2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2,513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1,464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2,332,071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1,593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67,100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66,828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88149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PL3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4,656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2,259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2,348,767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6,111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1,040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84,610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78,499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99155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PL4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7,242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2,765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1,638,754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11,528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88,343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76,815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1563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PL5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9,145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2,357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772,448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18,813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328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65,138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46,325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92342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PL6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4,281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166,160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3,446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15,525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12,079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96383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3,926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88,930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5,857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10,331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4,474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22181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PL7-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14,170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2,832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     1,507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18507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33,767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10,877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9,091,693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48,942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374,678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325,736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83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內容版面配置區 1">
            <a:extLst>
              <a:ext uri="{FF2B5EF4-FFF2-40B4-BE49-F238E27FC236}">
                <a16:creationId xmlns:a16="http://schemas.microsoft.com/office/drawing/2014/main" id="{F0F2BF6B-A5BC-4A3B-8F94-F6CD1BC190E1}"/>
              </a:ext>
            </a:extLst>
          </p:cNvPr>
          <p:cNvSpPr txBox="1">
            <a:spLocks/>
          </p:cNvSpPr>
          <p:nvPr/>
        </p:nvSpPr>
        <p:spPr>
          <a:xfrm>
            <a:off x="467544" y="597144"/>
            <a:ext cx="8064896" cy="171350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SzPct val="120000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假設定價策略、客戶最終撥貸率不變及壞帳率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($)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均與既有客群一致。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SzPct val="120000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模擬結果為撥貸率增加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3%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b="0" dirty="0">
                <a:latin typeface="+mn-ea"/>
              </a:rPr>
              <a:t>撥貸金額增加</a:t>
            </a:r>
            <a:r>
              <a:rPr lang="en-US" altLang="zh-TW" sz="1200" b="0" dirty="0">
                <a:latin typeface="+mn-ea"/>
              </a:rPr>
              <a:t>2,390,860 (</a:t>
            </a:r>
            <a:r>
              <a:rPr lang="zh-TW" altLang="en-US" sz="1200" b="0" dirty="0">
                <a:latin typeface="+mn-ea"/>
              </a:rPr>
              <a:t>千元</a:t>
            </a:r>
            <a:r>
              <a:rPr lang="en-US" altLang="zh-TW" sz="1200" b="0" dirty="0">
                <a:latin typeface="+mn-ea"/>
              </a:rPr>
              <a:t>)</a:t>
            </a:r>
            <a:r>
              <a:rPr lang="zh-TW" altLang="en-US" sz="1200" b="0" dirty="0">
                <a:latin typeface="+mn-ea"/>
              </a:rPr>
              <a:t>、利收增加</a:t>
            </a:r>
            <a:r>
              <a:rPr lang="en-US" altLang="zh-TW" sz="1200" b="0" dirty="0">
                <a:latin typeface="+mn-ea"/>
              </a:rPr>
              <a:t>61,245 (</a:t>
            </a:r>
            <a:r>
              <a:rPr lang="zh-TW" altLang="en-US" sz="1200" b="0" dirty="0">
                <a:latin typeface="+mn-ea"/>
              </a:rPr>
              <a:t>千元</a:t>
            </a:r>
            <a:r>
              <a:rPr lang="en-US" altLang="zh-TW" sz="1200" b="0" dirty="0">
                <a:latin typeface="+mn-ea"/>
              </a:rPr>
              <a:t>)</a:t>
            </a:r>
            <a:r>
              <a:rPr lang="zh-TW" altLang="en-US" sz="1200" b="0" dirty="0">
                <a:latin typeface="+mn-ea"/>
              </a:rPr>
              <a:t>、純益增加</a:t>
            </a:r>
            <a:r>
              <a:rPr lang="en-US" altLang="zh-TW" sz="1200" b="0" dirty="0">
                <a:latin typeface="+mn-ea"/>
              </a:rPr>
              <a:t>46,801 (</a:t>
            </a:r>
            <a:r>
              <a:rPr lang="zh-TW" altLang="en-US" sz="1200" b="0" dirty="0">
                <a:latin typeface="+mn-ea"/>
              </a:rPr>
              <a:t>千元</a:t>
            </a:r>
            <a:r>
              <a:rPr lang="en-US" altLang="zh-TW" sz="1200" b="0" dirty="0">
                <a:latin typeface="+mn-ea"/>
              </a:rPr>
              <a:t>)</a:t>
            </a:r>
            <a:r>
              <a:rPr lang="zh-TW" altLang="en-US" sz="1200" b="0" dirty="0">
                <a:latin typeface="+mn-ea"/>
              </a:rPr>
              <a:t>。</a:t>
            </a:r>
            <a:endParaRPr lang="en-US" altLang="zh-TW" sz="1200" b="0" dirty="0">
              <a:latin typeface="+mn-ea"/>
            </a:endParaRPr>
          </a:p>
          <a:p>
            <a:pPr>
              <a:lnSpc>
                <a:spcPct val="100000"/>
              </a:lnSpc>
              <a:buSzPct val="120000"/>
            </a:pP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20000"/>
            </a:pP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4DB1F6-36E0-4755-AA57-361C39EF7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156386"/>
              </p:ext>
            </p:extLst>
          </p:nvPr>
        </p:nvGraphicFramePr>
        <p:xfrm>
          <a:off x="467544" y="1275606"/>
          <a:ext cx="7920037" cy="3539097"/>
        </p:xfrm>
        <a:graphic>
          <a:graphicData uri="http://schemas.openxmlformats.org/drawingml/2006/table">
            <a:tbl>
              <a:tblPr/>
              <a:tblGrid>
                <a:gridCol w="354216">
                  <a:extLst>
                    <a:ext uri="{9D8B030D-6E8A-4147-A177-3AD203B41FA5}">
                      <a16:colId xmlns:a16="http://schemas.microsoft.com/office/drawing/2014/main" val="1994265252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3053792602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2240993103"/>
                    </a:ext>
                  </a:extLst>
                </a:gridCol>
                <a:gridCol w="929816">
                  <a:extLst>
                    <a:ext uri="{9D8B030D-6E8A-4147-A177-3AD203B41FA5}">
                      <a16:colId xmlns:a16="http://schemas.microsoft.com/office/drawing/2014/main" val="3889605952"/>
                    </a:ext>
                  </a:extLst>
                </a:gridCol>
                <a:gridCol w="487047">
                  <a:extLst>
                    <a:ext uri="{9D8B030D-6E8A-4147-A177-3AD203B41FA5}">
                      <a16:colId xmlns:a16="http://schemas.microsoft.com/office/drawing/2014/main" val="3965965132"/>
                    </a:ext>
                  </a:extLst>
                </a:gridCol>
                <a:gridCol w="498116">
                  <a:extLst>
                    <a:ext uri="{9D8B030D-6E8A-4147-A177-3AD203B41FA5}">
                      <a16:colId xmlns:a16="http://schemas.microsoft.com/office/drawing/2014/main" val="2296041731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601141970"/>
                    </a:ext>
                  </a:extLst>
                </a:gridCol>
                <a:gridCol w="642015">
                  <a:extLst>
                    <a:ext uri="{9D8B030D-6E8A-4147-A177-3AD203B41FA5}">
                      <a16:colId xmlns:a16="http://schemas.microsoft.com/office/drawing/2014/main" val="1354628697"/>
                    </a:ext>
                  </a:extLst>
                </a:gridCol>
                <a:gridCol w="622645">
                  <a:extLst>
                    <a:ext uri="{9D8B030D-6E8A-4147-A177-3AD203B41FA5}">
                      <a16:colId xmlns:a16="http://schemas.microsoft.com/office/drawing/2014/main" val="4280506015"/>
                    </a:ext>
                  </a:extLst>
                </a:gridCol>
                <a:gridCol w="542392">
                  <a:extLst>
                    <a:ext uri="{9D8B030D-6E8A-4147-A177-3AD203B41FA5}">
                      <a16:colId xmlns:a16="http://schemas.microsoft.com/office/drawing/2014/main" val="4262289220"/>
                    </a:ext>
                  </a:extLst>
                </a:gridCol>
                <a:gridCol w="475977">
                  <a:extLst>
                    <a:ext uri="{9D8B030D-6E8A-4147-A177-3AD203B41FA5}">
                      <a16:colId xmlns:a16="http://schemas.microsoft.com/office/drawing/2014/main" val="1593426886"/>
                    </a:ext>
                  </a:extLst>
                </a:gridCol>
                <a:gridCol w="730569">
                  <a:extLst>
                    <a:ext uri="{9D8B030D-6E8A-4147-A177-3AD203B41FA5}">
                      <a16:colId xmlns:a16="http://schemas.microsoft.com/office/drawing/2014/main" val="3641096059"/>
                    </a:ext>
                  </a:extLst>
                </a:gridCol>
                <a:gridCol w="730569">
                  <a:extLst>
                    <a:ext uri="{9D8B030D-6E8A-4147-A177-3AD203B41FA5}">
                      <a16:colId xmlns:a16="http://schemas.microsoft.com/office/drawing/2014/main" val="3718366765"/>
                    </a:ext>
                  </a:extLst>
                </a:gridCol>
              </a:tblGrid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評等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核准件數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撥貸金額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件均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利收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純益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49194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1,256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1,736,673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2,097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42,572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42,489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959202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PL2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1,845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1,098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1,847,131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1,682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52,254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52,167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036758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PL3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1,939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1,024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1,396,672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1,364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43,425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41,917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79866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PL4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7,547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3,264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2,562,798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13,933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110,741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96,808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79838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PL5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9,234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2,815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1,141,073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19,554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82,925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63,371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0132421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PL6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6,259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1,189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289,316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7,828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28,876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21,048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304873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5,687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118,030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5,948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13,885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7,937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3677175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33,767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10,877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9,091,693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180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48,942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374,678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325,736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503262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989266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評等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 dirty="0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核准件數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撥貸金額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撥貸率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(#)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  <a:r>
                        <a:rPr lang="en-US" altLang="zh-TW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($)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件均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利率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利收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1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純益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048709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PL1+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58,728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2,097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1,239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1,239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59398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1,219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1,685,513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2,097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41,317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41,234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62710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PL2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2,513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1,496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2,515,903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1,682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71,174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70,881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881496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PL3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4,656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2,459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3,353,742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8,725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1,364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104,274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95,549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599155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PL4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7,242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3,132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2,459,227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17,300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106,266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88,966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7915630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PL5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9,145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2,788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1,130,075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27,524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405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7.3%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82,126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54,602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92342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PL6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4,281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197,885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4,104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243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19,750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15,646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2396383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3,926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81,482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7.9%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5,366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9,585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4,219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922181"/>
                  </a:ext>
                </a:extLst>
              </a:tr>
              <a:tr h="16615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PL7-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</a:t>
                      </a:r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</a:t>
                      </a:r>
                      <a:r>
                        <a:rPr lang="en-US" altLang="zh-TW" sz="1000" b="0" i="0" u="none" strike="noStrike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 dirty="0">
                          <a:solidFill>
                            <a:srgbClr val="1F497D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   </a:t>
                      </a:r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518507"/>
                  </a:ext>
                </a:extLst>
              </a:tr>
              <a:tr h="174462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33,767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11,974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11,482,553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192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63,396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959 </a:t>
                      </a:r>
                    </a:p>
                  </a:txBody>
                  <a:tcPr marL="8308" marR="8308" marT="830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3.8%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435,732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000" b="0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372,336 </a:t>
                      </a:r>
                    </a:p>
                  </a:txBody>
                  <a:tcPr marL="8308" marR="8308" marT="830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51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70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/>
          <p:cNvSpPr txBox="1"/>
          <p:nvPr/>
        </p:nvSpPr>
        <p:spPr>
          <a:xfrm>
            <a:off x="539552" y="2643758"/>
            <a:ext cx="479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類小白卡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</a:p>
        </p:txBody>
      </p:sp>
    </p:spTree>
    <p:extLst>
      <p:ext uri="{BB962C8B-B14F-4D97-AF65-F5344CB8AC3E}">
        <p14:creationId xmlns:p14="http://schemas.microsoft.com/office/powerpoint/2010/main" val="112439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小白進件評等調整結果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內容版面配置區 1">
            <a:extLst>
              <a:ext uri="{FF2B5EF4-FFF2-40B4-BE49-F238E27FC236}">
                <a16:creationId xmlns:a16="http://schemas.microsoft.com/office/drawing/2014/main" id="{FAD034CA-F675-4C14-8E3F-5D109578E162}"/>
              </a:ext>
            </a:extLst>
          </p:cNvPr>
          <p:cNvSpPr txBox="1">
            <a:spLocks/>
          </p:cNvSpPr>
          <p:nvPr/>
        </p:nvSpPr>
        <p:spPr>
          <a:xfrm>
            <a:off x="467544" y="597145"/>
            <a:ext cx="8064896" cy="1110510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新評等優化後模型效度及穩定性如下表。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Gini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41.4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KS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38.4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PSI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6.4</a:t>
            </a:r>
            <a:r>
              <a:rPr lang="zh-TW" altLang="en-US" sz="12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皆符合建模標準。</a:t>
            </a:r>
            <a:endParaRPr lang="en-US" altLang="zh-TW" sz="12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B548EF-D340-48B7-B56C-6C18BB290FB3}"/>
              </a:ext>
            </a:extLst>
          </p:cNvPr>
          <p:cNvSpPr/>
          <p:nvPr/>
        </p:nvSpPr>
        <p:spPr>
          <a:xfrm>
            <a:off x="467544" y="3596105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SzPct val="120000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註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171450" indent="-171450">
              <a:buSzPct val="120000"/>
              <a:buFont typeface="+mj-lt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建模樣本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:2020/6/1~2022/5/31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撥貸案件。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1450" indent="-171450">
              <a:buSzPct val="120000"/>
              <a:buFont typeface="+mj-lt"/>
              <a:buAutoNum type="arabicPeriod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PSI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計算為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2020/6/1~2022/5/31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申請案件。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B228A9C-4A6C-4D34-AD0A-1075F3236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349314"/>
              </p:ext>
            </p:extLst>
          </p:nvPr>
        </p:nvGraphicFramePr>
        <p:xfrm>
          <a:off x="458817" y="1546509"/>
          <a:ext cx="3657598" cy="1873745"/>
        </p:xfrm>
        <a:graphic>
          <a:graphicData uri="http://schemas.openxmlformats.org/drawingml/2006/table">
            <a:tbl>
              <a:tblPr/>
              <a:tblGrid>
                <a:gridCol w="601249">
                  <a:extLst>
                    <a:ext uri="{9D8B030D-6E8A-4147-A177-3AD203B41FA5}">
                      <a16:colId xmlns:a16="http://schemas.microsoft.com/office/drawing/2014/main" val="4139816611"/>
                    </a:ext>
                  </a:extLst>
                </a:gridCol>
                <a:gridCol w="601249">
                  <a:extLst>
                    <a:ext uri="{9D8B030D-6E8A-4147-A177-3AD203B41FA5}">
                      <a16:colId xmlns:a16="http://schemas.microsoft.com/office/drawing/2014/main" val="3434850036"/>
                    </a:ext>
                  </a:extLst>
                </a:gridCol>
                <a:gridCol w="601249">
                  <a:extLst>
                    <a:ext uri="{9D8B030D-6E8A-4147-A177-3AD203B41FA5}">
                      <a16:colId xmlns:a16="http://schemas.microsoft.com/office/drawing/2014/main" val="3483648916"/>
                    </a:ext>
                  </a:extLst>
                </a:gridCol>
                <a:gridCol w="651353">
                  <a:extLst>
                    <a:ext uri="{9D8B030D-6E8A-4147-A177-3AD203B41FA5}">
                      <a16:colId xmlns:a16="http://schemas.microsoft.com/office/drawing/2014/main" val="1263325373"/>
                    </a:ext>
                  </a:extLst>
                </a:gridCol>
                <a:gridCol w="601249">
                  <a:extLst>
                    <a:ext uri="{9D8B030D-6E8A-4147-A177-3AD203B41FA5}">
                      <a16:colId xmlns:a16="http://schemas.microsoft.com/office/drawing/2014/main" val="2729383647"/>
                    </a:ext>
                  </a:extLst>
                </a:gridCol>
                <a:gridCol w="601249">
                  <a:extLst>
                    <a:ext uri="{9D8B030D-6E8A-4147-A177-3AD203B41FA5}">
                      <a16:colId xmlns:a16="http://schemas.microsoft.com/office/drawing/2014/main" val="3009696674"/>
                    </a:ext>
                  </a:extLst>
                </a:gridCol>
              </a:tblGrid>
              <a:tr h="425247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Good#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Bad#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 cum. 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cum. 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408910"/>
                  </a:ext>
                </a:extLst>
              </a:tr>
              <a:tr h="20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234321"/>
                  </a:ext>
                </a:extLst>
              </a:tr>
              <a:tr h="20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17.1%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509551"/>
                  </a:ext>
                </a:extLst>
              </a:tr>
              <a:tr h="20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25.7%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082177"/>
                  </a:ext>
                </a:extLst>
              </a:tr>
              <a:tr h="20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54.3%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399174"/>
                  </a:ext>
                </a:extLst>
              </a:tr>
              <a:tr h="20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11181"/>
                  </a:ext>
                </a:extLst>
              </a:tr>
              <a:tr h="20597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251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 </a:t>
                      </a:r>
                    </a:p>
                  </a:txBody>
                  <a:tcPr marL="6350" marR="7200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7236610"/>
                  </a:ext>
                </a:extLst>
              </a:tr>
              <a:tr h="21262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r>
                        <a:rPr lang="zh-TW" alt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K-S</a:t>
                      </a:r>
                      <a:r>
                        <a:rPr lang="zh-TW" alt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38.4%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74%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00550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ABE2D31A-2631-4865-AC40-FAC507548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607434"/>
              </p:ext>
            </p:extLst>
          </p:nvPr>
        </p:nvGraphicFramePr>
        <p:xfrm>
          <a:off x="4347250" y="1531804"/>
          <a:ext cx="3456383" cy="1672425"/>
        </p:xfrm>
        <a:graphic>
          <a:graphicData uri="http://schemas.openxmlformats.org/drawingml/2006/table">
            <a:tbl>
              <a:tblPr/>
              <a:tblGrid>
                <a:gridCol w="619054">
                  <a:extLst>
                    <a:ext uri="{9D8B030D-6E8A-4147-A177-3AD203B41FA5}">
                      <a16:colId xmlns:a16="http://schemas.microsoft.com/office/drawing/2014/main" val="3791383370"/>
                    </a:ext>
                  </a:extLst>
                </a:gridCol>
                <a:gridCol w="619054">
                  <a:extLst>
                    <a:ext uri="{9D8B030D-6E8A-4147-A177-3AD203B41FA5}">
                      <a16:colId xmlns:a16="http://schemas.microsoft.com/office/drawing/2014/main" val="368911735"/>
                    </a:ext>
                  </a:extLst>
                </a:gridCol>
                <a:gridCol w="619054">
                  <a:extLst>
                    <a:ext uri="{9D8B030D-6E8A-4147-A177-3AD203B41FA5}">
                      <a16:colId xmlns:a16="http://schemas.microsoft.com/office/drawing/2014/main" val="4019687966"/>
                    </a:ext>
                  </a:extLst>
                </a:gridCol>
                <a:gridCol w="490085">
                  <a:extLst>
                    <a:ext uri="{9D8B030D-6E8A-4147-A177-3AD203B41FA5}">
                      <a16:colId xmlns:a16="http://schemas.microsoft.com/office/drawing/2014/main" val="2655040866"/>
                    </a:ext>
                  </a:extLst>
                </a:gridCol>
                <a:gridCol w="554568">
                  <a:extLst>
                    <a:ext uri="{9D8B030D-6E8A-4147-A177-3AD203B41FA5}">
                      <a16:colId xmlns:a16="http://schemas.microsoft.com/office/drawing/2014/main" val="436118658"/>
                    </a:ext>
                  </a:extLst>
                </a:gridCol>
                <a:gridCol w="554568">
                  <a:extLst>
                    <a:ext uri="{9D8B030D-6E8A-4147-A177-3AD203B41FA5}">
                      <a16:colId xmlns:a16="http://schemas.microsoft.com/office/drawing/2014/main" val="1640331805"/>
                    </a:ext>
                  </a:extLst>
                </a:gridCol>
              </a:tblGrid>
              <a:tr h="29105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 Baseline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% Recent</a:t>
                      </a:r>
                      <a:b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Different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Weight of Evidence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Index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541450"/>
                  </a:ext>
                </a:extLst>
              </a:tr>
              <a:tr h="228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-3.16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962126"/>
                  </a:ext>
                </a:extLst>
              </a:tr>
              <a:tr h="228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-7.43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1.8%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572235"/>
                  </a:ext>
                </a:extLst>
              </a:tr>
              <a:tr h="228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461125"/>
                  </a:ext>
                </a:extLst>
              </a:tr>
              <a:tr h="228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-0.91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2963999"/>
                  </a:ext>
                </a:extLst>
              </a:tr>
              <a:tr h="2289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Rank5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000" b="0" i="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814711"/>
                  </a:ext>
                </a:extLst>
              </a:tr>
              <a:tr h="236385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0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PSI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0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9671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06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內容版面配置區 1">
            <a:extLst>
              <a:ext uri="{FF2B5EF4-FFF2-40B4-BE49-F238E27FC236}">
                <a16:creationId xmlns:a16="http://schemas.microsoft.com/office/drawing/2014/main" id="{1EDB4AD9-5053-41C2-B6A5-F3841B30DEF1}"/>
              </a:ext>
            </a:extLst>
          </p:cNvPr>
          <p:cNvSpPr txBox="1">
            <a:spLocks/>
          </p:cNvSpPr>
          <p:nvPr/>
        </p:nvSpPr>
        <p:spPr>
          <a:xfrm>
            <a:off x="467544" y="597144"/>
            <a:ext cx="8064896" cy="171350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為增加風險辨識度及擴大獲客能力，利用外部數據源</a:t>
            </a:r>
            <a:r>
              <a:rPr lang="en-US" altLang="zh-TW" sz="1200" b="0" dirty="0">
                <a:latin typeface="+mn-ea"/>
                <a:ea typeface="+mn-ea"/>
              </a:rPr>
              <a:t>(</a:t>
            </a:r>
            <a:r>
              <a:rPr lang="en-US" altLang="zh-TW" sz="1200" b="0" dirty="0" err="1">
                <a:latin typeface="+mn-ea"/>
                <a:ea typeface="+mn-ea"/>
              </a:rPr>
              <a:t>WhosCall</a:t>
            </a:r>
            <a:r>
              <a:rPr lang="en-US" altLang="zh-TW" sz="1200" b="0" dirty="0">
                <a:latin typeface="+mn-ea"/>
                <a:ea typeface="+mn-ea"/>
              </a:rPr>
              <a:t>)</a:t>
            </a:r>
            <a:r>
              <a:rPr lang="zh-TW" altLang="en-US" sz="1200" b="0" dirty="0">
                <a:latin typeface="+mn-ea"/>
                <a:ea typeface="+mn-ea"/>
              </a:rPr>
              <a:t>進行評分卡</a:t>
            </a:r>
            <a:r>
              <a:rPr lang="en-US" altLang="zh-TW" sz="1200" b="0" dirty="0">
                <a:latin typeface="+mn-ea"/>
                <a:ea typeface="+mn-ea"/>
              </a:rPr>
              <a:t>(</a:t>
            </a:r>
            <a:r>
              <a:rPr lang="zh-TW" altLang="en-US" sz="1200" b="0" dirty="0">
                <a:latin typeface="+mn-ea"/>
                <a:ea typeface="+mn-ea"/>
              </a:rPr>
              <a:t>一般卡</a:t>
            </a:r>
            <a:r>
              <a:rPr lang="en-US" altLang="zh-TW" sz="1200" b="0" dirty="0">
                <a:latin typeface="+mn-ea"/>
                <a:ea typeface="+mn-ea"/>
              </a:rPr>
              <a:t>)</a:t>
            </a:r>
            <a:r>
              <a:rPr lang="zh-TW" altLang="en-US" sz="1200" b="0" dirty="0">
                <a:latin typeface="+mn-ea"/>
                <a:ea typeface="+mn-ea"/>
              </a:rPr>
              <a:t>優化及</a:t>
            </a:r>
            <a:r>
              <a:rPr lang="en-US" altLang="zh-TW" sz="1200" b="0" dirty="0">
                <a:latin typeface="+mn-ea"/>
                <a:ea typeface="+mn-ea"/>
              </a:rPr>
              <a:t>Re-Segment</a:t>
            </a:r>
            <a:r>
              <a:rPr lang="zh-TW" altLang="en-US" sz="1200" b="0" dirty="0">
                <a:latin typeface="+mn-ea"/>
                <a:ea typeface="+mn-ea"/>
              </a:rPr>
              <a:t>。</a:t>
            </a:r>
            <a:endParaRPr lang="en-US" altLang="zh-TW" sz="1200" b="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en-US" altLang="zh-TW" sz="1200" b="0" dirty="0">
                <a:latin typeface="+mn-ea"/>
                <a:ea typeface="+mn-ea"/>
              </a:rPr>
              <a:t>Re-Segment</a:t>
            </a:r>
            <a:r>
              <a:rPr lang="zh-TW" altLang="en-US" sz="1200" b="0" dirty="0">
                <a:latin typeface="+mn-ea"/>
                <a:ea typeface="+mn-ea"/>
              </a:rPr>
              <a:t>分析樣本為</a:t>
            </a:r>
            <a:r>
              <a:rPr lang="en-US" altLang="zh-TW" sz="1200" b="0" dirty="0">
                <a:latin typeface="+mn-ea"/>
                <a:ea typeface="+mn-ea"/>
              </a:rPr>
              <a:t>2018-2022</a:t>
            </a:r>
            <a:r>
              <a:rPr lang="zh-TW" altLang="en-US" sz="1200" b="0" dirty="0">
                <a:latin typeface="+mn-ea"/>
                <a:ea typeface="+mn-ea"/>
              </a:rPr>
              <a:t>年撥貸客戶，帳戶數共</a:t>
            </a:r>
            <a:r>
              <a:rPr lang="en-US" altLang="zh-TW" sz="1200" b="0" dirty="0">
                <a:latin typeface="+mn-ea"/>
                <a:ea typeface="+mn-ea"/>
              </a:rPr>
              <a:t>30,221</a:t>
            </a:r>
            <a:r>
              <a:rPr lang="zh-TW" altLang="en-US" sz="1200" b="0" dirty="0">
                <a:latin typeface="+mn-ea"/>
                <a:ea typeface="+mn-ea"/>
              </a:rPr>
              <a:t>筆，壞帳</a:t>
            </a:r>
            <a:r>
              <a:rPr lang="en-US" altLang="zh-TW" sz="1200" b="0" dirty="0">
                <a:latin typeface="+mn-ea"/>
                <a:ea typeface="+mn-ea"/>
              </a:rPr>
              <a:t>625</a:t>
            </a:r>
            <a:r>
              <a:rPr lang="zh-TW" altLang="en-US" sz="1200" b="0" dirty="0">
                <a:latin typeface="+mn-ea"/>
                <a:ea typeface="+mn-ea"/>
              </a:rPr>
              <a:t>筆</a:t>
            </a:r>
            <a:r>
              <a:rPr lang="en-US" altLang="zh-TW" sz="1200" b="0" dirty="0">
                <a:latin typeface="+mn-ea"/>
                <a:ea typeface="+mn-ea"/>
              </a:rPr>
              <a:t>(2.1%)</a:t>
            </a:r>
            <a:r>
              <a:rPr lang="zh-TW" altLang="en-US" sz="1200" b="0" dirty="0">
                <a:latin typeface="+mn-ea"/>
                <a:ea typeface="+mn-ea"/>
              </a:rPr>
              <a:t> 。</a:t>
            </a:r>
            <a:endParaRPr lang="en-US" altLang="zh-TW" sz="1200" b="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en-US" altLang="zh-TW" sz="1200" b="0" dirty="0" err="1">
                <a:latin typeface="+mn-ea"/>
                <a:ea typeface="+mn-ea"/>
              </a:rPr>
              <a:t>WhosCall</a:t>
            </a:r>
            <a:r>
              <a:rPr lang="zh-TW" altLang="en-US" sz="1200" b="0" dirty="0">
                <a:latin typeface="+mn-ea"/>
                <a:ea typeface="+mn-ea"/>
              </a:rPr>
              <a:t>規則調整分析樣本為</a:t>
            </a:r>
            <a:r>
              <a:rPr lang="en-US" altLang="zh-TW" sz="1200" b="0" dirty="0">
                <a:latin typeface="+mn-ea"/>
                <a:ea typeface="+mn-ea"/>
              </a:rPr>
              <a:t>202006~202205</a:t>
            </a:r>
            <a:r>
              <a:rPr lang="zh-TW" altLang="en-US" sz="1200" b="0" dirty="0">
                <a:latin typeface="+mn-ea"/>
                <a:ea typeface="+mn-ea"/>
              </a:rPr>
              <a:t>申請件，共</a:t>
            </a:r>
            <a:r>
              <a:rPr lang="en-US" altLang="zh-TW" sz="1200" b="0" dirty="0">
                <a:latin typeface="+mn-ea"/>
                <a:ea typeface="+mn-ea"/>
              </a:rPr>
              <a:t>36,767</a:t>
            </a:r>
            <a:r>
              <a:rPr lang="zh-TW" altLang="en-US" sz="1200" b="0" dirty="0">
                <a:latin typeface="+mn-ea"/>
                <a:ea typeface="+mn-ea"/>
              </a:rPr>
              <a:t>筆，撥貸</a:t>
            </a:r>
            <a:r>
              <a:rPr lang="en-US" altLang="zh-TW" sz="1200" b="0" dirty="0">
                <a:latin typeface="+mn-ea"/>
                <a:ea typeface="+mn-ea"/>
              </a:rPr>
              <a:t>10,877</a:t>
            </a:r>
            <a:r>
              <a:rPr lang="zh-TW" altLang="en-US" sz="1200" b="0" dirty="0">
                <a:latin typeface="+mn-ea"/>
                <a:ea typeface="+mn-ea"/>
              </a:rPr>
              <a:t>筆，壞帳</a:t>
            </a:r>
            <a:r>
              <a:rPr lang="en-US" altLang="zh-TW" sz="1200" b="0" dirty="0">
                <a:latin typeface="+mn-ea"/>
                <a:ea typeface="+mn-ea"/>
              </a:rPr>
              <a:t>180</a:t>
            </a:r>
            <a:r>
              <a:rPr lang="zh-TW" altLang="en-US" sz="1200" b="0" dirty="0">
                <a:latin typeface="+mn-ea"/>
                <a:ea typeface="+mn-ea"/>
              </a:rPr>
              <a:t>筆</a:t>
            </a:r>
            <a:r>
              <a:rPr lang="en-US" altLang="zh-TW" sz="1200" b="0" dirty="0">
                <a:latin typeface="+mn-ea"/>
                <a:ea typeface="+mn-ea"/>
              </a:rPr>
              <a:t>(1.7%)</a:t>
            </a:r>
            <a:r>
              <a:rPr lang="zh-TW" altLang="en-US" sz="1200" b="0" dirty="0">
                <a:latin typeface="+mn-ea"/>
                <a:ea typeface="+mn-ea"/>
              </a:rPr>
              <a:t>。</a:t>
            </a:r>
            <a:endParaRPr lang="en-US" altLang="zh-TW" sz="1200" b="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調整後評分通過率將增加</a:t>
            </a:r>
            <a:r>
              <a:rPr lang="en-US" altLang="zh-TW" sz="1200" b="0" dirty="0">
                <a:latin typeface="+mn-ea"/>
                <a:ea typeface="+mn-ea"/>
              </a:rPr>
              <a:t>3%</a:t>
            </a:r>
            <a:r>
              <a:rPr lang="zh-TW" altLang="en-US" sz="1200" b="0" dirty="0">
                <a:latin typeface="+mn-ea"/>
                <a:ea typeface="+mn-ea"/>
              </a:rPr>
              <a:t>；評分通過之案件壞帳率不變、壞帳餘額佔撥貸金額比例減少</a:t>
            </a:r>
            <a:r>
              <a:rPr lang="en-US" altLang="zh-TW" sz="1200" b="0" dirty="0">
                <a:latin typeface="+mn-ea"/>
                <a:ea typeface="+mn-ea"/>
              </a:rPr>
              <a:t>0.1%</a:t>
            </a:r>
            <a:r>
              <a:rPr lang="zh-TW" altLang="en-US" sz="1200" b="0" dirty="0">
                <a:latin typeface="+mn-ea"/>
                <a:ea typeface="+mn-ea"/>
              </a:rPr>
              <a:t>。</a:t>
            </a:r>
            <a:endParaRPr lang="en-US" altLang="zh-TW" sz="1200" b="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r>
              <a:rPr lang="zh-TW" altLang="en-US" sz="1200" b="0" dirty="0">
                <a:latin typeface="+mn-ea"/>
                <a:ea typeface="+mn-ea"/>
              </a:rPr>
              <a:t>預估撥貸金額增加</a:t>
            </a:r>
            <a:r>
              <a:rPr lang="en-US" altLang="zh-TW" sz="1200" b="0" dirty="0">
                <a:latin typeface="+mn-ea"/>
                <a:ea typeface="+mn-ea"/>
              </a:rPr>
              <a:t>2,390,860 (</a:t>
            </a:r>
            <a:r>
              <a:rPr lang="zh-TW" altLang="en-US" sz="1200" b="0" dirty="0">
                <a:latin typeface="+mn-ea"/>
                <a:ea typeface="+mn-ea"/>
              </a:rPr>
              <a:t>千元</a:t>
            </a:r>
            <a:r>
              <a:rPr lang="en-US" altLang="zh-TW" sz="1200" b="0" dirty="0">
                <a:latin typeface="+mn-ea"/>
                <a:ea typeface="+mn-ea"/>
              </a:rPr>
              <a:t>)</a:t>
            </a:r>
            <a:r>
              <a:rPr lang="zh-TW" altLang="en-US" sz="1200" b="0" dirty="0">
                <a:latin typeface="+mn-ea"/>
                <a:ea typeface="+mn-ea"/>
              </a:rPr>
              <a:t>、利收增加</a:t>
            </a:r>
            <a:r>
              <a:rPr lang="en-US" altLang="zh-TW" sz="1200" b="0" dirty="0">
                <a:latin typeface="+mn-ea"/>
                <a:ea typeface="+mn-ea"/>
              </a:rPr>
              <a:t>61</a:t>
            </a:r>
            <a:r>
              <a:rPr lang="en-US" altLang="zh-TW" sz="1200" b="0" dirty="0">
                <a:latin typeface="+mn-ea"/>
              </a:rPr>
              <a:t>,245 (</a:t>
            </a:r>
            <a:r>
              <a:rPr lang="zh-TW" altLang="en-US" sz="1200" b="0" dirty="0">
                <a:latin typeface="+mn-ea"/>
              </a:rPr>
              <a:t>千元</a:t>
            </a:r>
            <a:r>
              <a:rPr lang="en-US" altLang="zh-TW" sz="1200" b="0" dirty="0">
                <a:latin typeface="+mn-ea"/>
              </a:rPr>
              <a:t>)</a:t>
            </a:r>
            <a:r>
              <a:rPr lang="zh-TW" altLang="en-US" sz="1200" b="0" dirty="0">
                <a:latin typeface="+mn-ea"/>
              </a:rPr>
              <a:t>、純益增加</a:t>
            </a:r>
            <a:r>
              <a:rPr lang="en-US" altLang="zh-TW" sz="1200" b="0" dirty="0">
                <a:latin typeface="+mn-ea"/>
              </a:rPr>
              <a:t>46,801 (</a:t>
            </a:r>
            <a:r>
              <a:rPr lang="zh-TW" altLang="en-US" sz="1200" b="0" dirty="0">
                <a:latin typeface="+mn-ea"/>
              </a:rPr>
              <a:t>千元</a:t>
            </a:r>
            <a:r>
              <a:rPr lang="en-US" altLang="zh-TW" sz="1200" b="0" dirty="0">
                <a:latin typeface="+mn-ea"/>
              </a:rPr>
              <a:t>)</a:t>
            </a:r>
            <a:r>
              <a:rPr lang="zh-TW" altLang="en-US" sz="1200" b="0" dirty="0">
                <a:latin typeface="+mn-ea"/>
              </a:rPr>
              <a:t>。</a:t>
            </a:r>
            <a:endParaRPr lang="en-US" altLang="zh-TW" sz="1200" b="0" dirty="0">
              <a:latin typeface="+mn-ea"/>
              <a:ea typeface="+mn-ea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buSzPct val="120000"/>
            </a:pPr>
            <a:endParaRPr lang="en-US" altLang="zh-TW" sz="1200" b="0" dirty="0">
              <a:latin typeface="+mn-ea"/>
              <a:ea typeface="+mn-ea"/>
            </a:endParaRPr>
          </a:p>
        </p:txBody>
      </p:sp>
      <p:graphicFrame>
        <p:nvGraphicFramePr>
          <p:cNvPr id="19" name="圖表 18">
            <a:extLst>
              <a:ext uri="{FF2B5EF4-FFF2-40B4-BE49-F238E27FC236}">
                <a16:creationId xmlns:a16="http://schemas.microsoft.com/office/drawing/2014/main" id="{BAFEBA2D-9152-4A1C-A5E0-EDC8EC56C6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5794758"/>
              </p:ext>
            </p:extLst>
          </p:nvPr>
        </p:nvGraphicFramePr>
        <p:xfrm>
          <a:off x="467544" y="1851670"/>
          <a:ext cx="8115300" cy="30580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5055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08EB821A-81CE-44E1-968D-0A2931F69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641105"/>
            <a:ext cx="5810245" cy="203785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BFF9529-C8BE-4C34-92CF-9CE3FEC6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683920"/>
            <a:ext cx="631507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7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606D34E-A025-4087-8D3C-B0251AF3C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355425"/>
              </p:ext>
            </p:extLst>
          </p:nvPr>
        </p:nvGraphicFramePr>
        <p:xfrm>
          <a:off x="479892" y="1889752"/>
          <a:ext cx="3784600" cy="237233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495050119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3563904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8618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33645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65770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5130153"/>
                    </a:ext>
                  </a:extLst>
                </a:gridCol>
              </a:tblGrid>
              <a:tr h="56258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POC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Bad#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 cum.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cum. 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7.9%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22487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1509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1,016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4471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3,207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311208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2,696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84.3%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48.4%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87036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1,093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96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94.8%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8.1%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056567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PL7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109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3583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10,480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397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3.6%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214793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r>
                        <a:rPr lang="zh-TW" alt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K-S</a:t>
                      </a:r>
                      <a:r>
                        <a:rPr lang="zh-TW" altLang="en-US" sz="12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2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3378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2B1352E-42A7-4392-A1BA-43BB9A90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499319"/>
              </p:ext>
            </p:extLst>
          </p:nvPr>
        </p:nvGraphicFramePr>
        <p:xfrm>
          <a:off x="4264492" y="1891269"/>
          <a:ext cx="4483100" cy="2600325"/>
        </p:xfrm>
        <a:graphic>
          <a:graphicData uri="http://schemas.openxmlformats.org/drawingml/2006/table">
            <a:tbl>
              <a:tblPr/>
              <a:tblGrid>
                <a:gridCol w="1776143">
                  <a:extLst>
                    <a:ext uri="{9D8B030D-6E8A-4147-A177-3AD203B41FA5}">
                      <a16:colId xmlns:a16="http://schemas.microsoft.com/office/drawing/2014/main" val="4130050925"/>
                    </a:ext>
                  </a:extLst>
                </a:gridCol>
                <a:gridCol w="607878">
                  <a:extLst>
                    <a:ext uri="{9D8B030D-6E8A-4147-A177-3AD203B41FA5}">
                      <a16:colId xmlns:a16="http://schemas.microsoft.com/office/drawing/2014/main" val="795186399"/>
                    </a:ext>
                  </a:extLst>
                </a:gridCol>
                <a:gridCol w="522395">
                  <a:extLst>
                    <a:ext uri="{9D8B030D-6E8A-4147-A177-3AD203B41FA5}">
                      <a16:colId xmlns:a16="http://schemas.microsoft.com/office/drawing/2014/main" val="3250455722"/>
                    </a:ext>
                  </a:extLst>
                </a:gridCol>
                <a:gridCol w="607878">
                  <a:extLst>
                    <a:ext uri="{9D8B030D-6E8A-4147-A177-3AD203B41FA5}">
                      <a16:colId xmlns:a16="http://schemas.microsoft.com/office/drawing/2014/main" val="3726292101"/>
                    </a:ext>
                  </a:extLst>
                </a:gridCol>
                <a:gridCol w="484403">
                  <a:extLst>
                    <a:ext uri="{9D8B030D-6E8A-4147-A177-3AD203B41FA5}">
                      <a16:colId xmlns:a16="http://schemas.microsoft.com/office/drawing/2014/main" val="4111801432"/>
                    </a:ext>
                  </a:extLst>
                </a:gridCol>
                <a:gridCol w="484403">
                  <a:extLst>
                    <a:ext uri="{9D8B030D-6E8A-4147-A177-3AD203B41FA5}">
                      <a16:colId xmlns:a16="http://schemas.microsoft.com/office/drawing/2014/main" val="226433633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變數分群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7376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核准數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核准佔比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壞帳數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壞帳率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43291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3,773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45818E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77927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3,400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119368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1,824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7625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1,529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18448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14.4%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34541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missing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TW" altLang="en-US" sz="1000" b="0" i="0" u="none" strike="noStrike">
                        <a:solidFill>
                          <a:srgbClr val="45818E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83182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GGL</a:t>
                      </a:r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模型等級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77602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特殊借貸 號碼的連結程度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1,909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9900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特殊借貸 號碼的連結程度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(0, 40]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55054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特殊借貸 號碼的連結程度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&gt; 40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44.0%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31543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特殊借貸 號碼的連結程度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missing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8,961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025424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 特殊借貸 號碼的連結程度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10,944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3.7%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568700"/>
                  </a:ext>
                </a:extLst>
              </a:tr>
            </a:tbl>
          </a:graphicData>
        </a:graphic>
      </p:graphicFrame>
      <p:sp>
        <p:nvSpPr>
          <p:cNvPr id="13" name="內容版面配置區 1">
            <a:extLst>
              <a:ext uri="{FF2B5EF4-FFF2-40B4-BE49-F238E27FC236}">
                <a16:creationId xmlns:a16="http://schemas.microsoft.com/office/drawing/2014/main" id="{CFE32A58-44F3-44B1-AF6C-183C24A8991E}"/>
              </a:ext>
            </a:extLst>
          </p:cNvPr>
          <p:cNvSpPr txBox="1">
            <a:spLocks/>
          </p:cNvSpPr>
          <p:nvPr/>
        </p:nvSpPr>
        <p:spPr>
          <a:xfrm>
            <a:off x="467544" y="597144"/>
            <a:ext cx="8064896" cy="171350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FF8200"/>
              </a:buClr>
              <a:buFont typeface="HiraMinProN-W3" charset="-128"/>
              <a:buChar char="◉"/>
              <a:defRPr sz="1600" b="1" i="0" kern="1200">
                <a:solidFill>
                  <a:srgbClr val="3D3935"/>
                </a:solidFill>
                <a:latin typeface="+mn-lt"/>
                <a:ea typeface="+mj-ea"/>
                <a:cs typeface="Noto Sans CJK TC" charset="-12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F4DA40"/>
              </a:buClr>
              <a:buFont typeface="HiraMinProN-W3" charset="-128"/>
              <a:buChar char="◉"/>
              <a:defRPr sz="16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0B0B9"/>
              </a:buClr>
              <a:buFont typeface="HiraMinProN-W3" charset="-128"/>
              <a:buChar char="◉"/>
              <a:defRPr sz="14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C1C6C8"/>
              </a:buClr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HiraMinProN-W3" charset="-128"/>
              <a:buChar char="◉"/>
              <a:defRPr sz="1200" b="0" i="0" kern="1200">
                <a:solidFill>
                  <a:srgbClr val="3D3935"/>
                </a:solidFill>
                <a:latin typeface="Noto Sans CJK TC Medium" charset="-120"/>
                <a:ea typeface="Noto Sans CJK TC Medium" charset="-120"/>
                <a:cs typeface="Noto Sans CJK TC Medium" charset="-12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120000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樣本範圍為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Whoscall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POC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專案範圍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(20200601~20220530)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，評分卡排序果顯著。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20000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2.PL4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PL5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佔比為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56%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PL7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佔比為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6.1%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whos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變數覆蓋率為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18%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PL7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覆蓋率為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13%(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佔整體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0.8%)</a:t>
            </a:r>
          </a:p>
          <a:p>
            <a:pPr>
              <a:buSzPct val="120000"/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雖有有效區隔變數，但影響範圍很小，未能找出顯著提升整體獲客能力及降低風險之變數。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SzPct val="120000"/>
              <a:buNone/>
            </a:pPr>
            <a:endParaRPr lang="en-US" altLang="zh-TW" sz="1200" b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02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92BC4E1E-D0AF-4DCE-BA91-FA1363C9D959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67544" y="569001"/>
          <a:ext cx="8064896" cy="4266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B6CBB237-4B3E-4673-B9BB-E83A56F0B000}"/>
              </a:ext>
            </a:extLst>
          </p:cNvPr>
          <p:cNvSpPr txBox="1"/>
          <p:nvPr/>
        </p:nvSpPr>
        <p:spPr>
          <a:xfrm>
            <a:off x="971600" y="314781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 dirty="0"/>
              <a:t>佔比</a:t>
            </a:r>
            <a:r>
              <a:rPr lang="en-US" altLang="zh-TW" sz="900" dirty="0"/>
              <a:t>:8%</a:t>
            </a:r>
          </a:p>
          <a:p>
            <a:r>
              <a:rPr lang="zh-TW" altLang="en-US" sz="900" dirty="0"/>
              <a:t>違約率</a:t>
            </a:r>
            <a:r>
              <a:rPr lang="en-US" altLang="zh-TW" sz="900" dirty="0"/>
              <a:t>:0.1%</a:t>
            </a:r>
            <a:endParaRPr lang="zh-TW" altLang="en-US" sz="9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7573B07-CC8C-452D-8F8D-4E79452B2EBE}"/>
              </a:ext>
            </a:extLst>
          </p:cNvPr>
          <p:cNvSpPr/>
          <p:nvPr/>
        </p:nvSpPr>
        <p:spPr>
          <a:xfrm>
            <a:off x="974609" y="4801905"/>
            <a:ext cx="85672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0000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佔全樣本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55%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，違約率依分數級距含蓋範圍由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3.4%</a:t>
            </a:r>
          </a:p>
        </p:txBody>
      </p:sp>
    </p:spTree>
    <p:extLst>
      <p:ext uri="{BB962C8B-B14F-4D97-AF65-F5344CB8AC3E}">
        <p14:creationId xmlns:p14="http://schemas.microsoft.com/office/powerpoint/2010/main" val="282939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A13893F-297E-4D13-9A78-4A1D4B79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37443"/>
              </p:ext>
            </p:extLst>
          </p:nvPr>
        </p:nvGraphicFramePr>
        <p:xfrm>
          <a:off x="286173" y="563844"/>
          <a:ext cx="2857218" cy="3914780"/>
        </p:xfrm>
        <a:graphic>
          <a:graphicData uri="http://schemas.openxmlformats.org/drawingml/2006/table">
            <a:tbl>
              <a:tblPr/>
              <a:tblGrid>
                <a:gridCol w="460223">
                  <a:extLst>
                    <a:ext uri="{9D8B030D-6E8A-4147-A177-3AD203B41FA5}">
                      <a16:colId xmlns:a16="http://schemas.microsoft.com/office/drawing/2014/main" val="942526308"/>
                    </a:ext>
                  </a:extLst>
                </a:gridCol>
                <a:gridCol w="556103">
                  <a:extLst>
                    <a:ext uri="{9D8B030D-6E8A-4147-A177-3AD203B41FA5}">
                      <a16:colId xmlns:a16="http://schemas.microsoft.com/office/drawing/2014/main" val="2114777421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379774746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534371763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3742994920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1308975814"/>
                    </a:ext>
                  </a:extLst>
                </a:gridCol>
              </a:tblGrid>
              <a:tr h="283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2018-2022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Good#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Bad#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 cum. 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cum. 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Rate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70345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1139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8079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882104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50777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036557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1,038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45316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1,275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273264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4233273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1,831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94835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1,906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58234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2,246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008238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2,373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60541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2,589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698081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2,535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14354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2,506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81811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2,346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52878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2,073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33184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1,506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20386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224965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93.9%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530733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98.4%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76522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81096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29,596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8663041"/>
                  </a:ext>
                </a:extLst>
              </a:tr>
              <a:tr h="1582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r>
                        <a:rPr lang="zh-TW" alt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55.0%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K-S</a:t>
                      </a:r>
                      <a:r>
                        <a:rPr lang="zh-TW" alt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41.7%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AUC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78.1%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517422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3E38C5E-CF91-4ED6-8653-19029D506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6438"/>
              </p:ext>
            </p:extLst>
          </p:nvPr>
        </p:nvGraphicFramePr>
        <p:xfrm>
          <a:off x="3143391" y="563844"/>
          <a:ext cx="2857218" cy="3914780"/>
        </p:xfrm>
        <a:graphic>
          <a:graphicData uri="http://schemas.openxmlformats.org/drawingml/2006/table">
            <a:tbl>
              <a:tblPr/>
              <a:tblGrid>
                <a:gridCol w="460223">
                  <a:extLst>
                    <a:ext uri="{9D8B030D-6E8A-4147-A177-3AD203B41FA5}">
                      <a16:colId xmlns:a16="http://schemas.microsoft.com/office/drawing/2014/main" val="4082377323"/>
                    </a:ext>
                  </a:extLst>
                </a:gridCol>
                <a:gridCol w="556103">
                  <a:extLst>
                    <a:ext uri="{9D8B030D-6E8A-4147-A177-3AD203B41FA5}">
                      <a16:colId xmlns:a16="http://schemas.microsoft.com/office/drawing/2014/main" val="3960436995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3238341071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33019941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2321741152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4256175267"/>
                    </a:ext>
                  </a:extLst>
                </a:gridCol>
              </a:tblGrid>
              <a:tr h="283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2020-2021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Good#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Bad#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 cum. 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cum. 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Rate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07756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191963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93455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676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4893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92917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39632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83214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873070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658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89306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691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76573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792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31062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10268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2610153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767031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857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241638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47062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680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62.3%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498454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74.9%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520038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8914364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98.9%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92.0%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26593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73079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1241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10,220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098022"/>
                  </a:ext>
                </a:extLst>
              </a:tr>
              <a:tr h="1582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r>
                        <a:rPr lang="zh-TW" alt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52.1%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K-S</a:t>
                      </a:r>
                      <a:r>
                        <a:rPr lang="zh-TW" alt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40.6%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AUC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76.5%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52505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CD367FA-E142-4320-96C5-FEB3053B7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091497"/>
              </p:ext>
            </p:extLst>
          </p:nvPr>
        </p:nvGraphicFramePr>
        <p:xfrm>
          <a:off x="5985390" y="563844"/>
          <a:ext cx="2761338" cy="3914780"/>
        </p:xfrm>
        <a:graphic>
          <a:graphicData uri="http://schemas.openxmlformats.org/drawingml/2006/table">
            <a:tbl>
              <a:tblPr/>
              <a:tblGrid>
                <a:gridCol w="460223">
                  <a:extLst>
                    <a:ext uri="{9D8B030D-6E8A-4147-A177-3AD203B41FA5}">
                      <a16:colId xmlns:a16="http://schemas.microsoft.com/office/drawing/2014/main" val="4127594007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4108522166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630162821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2233168674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426139625"/>
                    </a:ext>
                  </a:extLst>
                </a:gridCol>
                <a:gridCol w="460223">
                  <a:extLst>
                    <a:ext uri="{9D8B030D-6E8A-4147-A177-3AD203B41FA5}">
                      <a16:colId xmlns:a16="http://schemas.microsoft.com/office/drawing/2014/main" val="1506042052"/>
                    </a:ext>
                  </a:extLst>
                </a:gridCol>
              </a:tblGrid>
              <a:tr h="28332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2022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Good#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Bad#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Good cum. 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cum. 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Bad Rate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55732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970062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5448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69193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226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62683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365099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92775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380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473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  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77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490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057331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572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539304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535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43.5%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97487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51.0%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411959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643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59.2%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56473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320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81553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310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630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92258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82.6%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45.8%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538951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89.1%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61.1%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979534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280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419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94.5%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75.6%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811948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274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98.0%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87.8%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598610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260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88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99.1%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95.4%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10.2%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334097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97.7%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393871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99.9%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12.5%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04745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230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0.0%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804566"/>
                  </a:ext>
                </a:extLst>
              </a:tr>
              <a:tr h="1510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total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7,807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131 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0" i="0" u="none" strike="noStrike">
                          <a:solidFill>
                            <a:srgbClr val="3D3935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1.7%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8863802"/>
                  </a:ext>
                </a:extLst>
              </a:tr>
              <a:tr h="15820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Gini</a:t>
                      </a:r>
                      <a:r>
                        <a:rPr lang="zh-TW" alt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53.5%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K-S</a:t>
                      </a:r>
                      <a:r>
                        <a:rPr lang="zh-TW" alt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值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39.6%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900" b="1" i="0" u="none" strike="noStrike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AUC</a:t>
                      </a:r>
                    </a:p>
                  </a:txBody>
                  <a:tcPr marL="7191" marR="7191" marT="7191" marB="0" anchor="ctr">
                    <a:lnL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900" b="1" i="0" u="none" strike="noStrike" dirty="0">
                          <a:solidFill>
                            <a:srgbClr val="0000CC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77.2%</a:t>
                      </a:r>
                    </a:p>
                  </a:txBody>
                  <a:tcPr marL="7191" marR="7191" marT="7191" marB="0" anchor="ctr">
                    <a:lnL>
                      <a:noFill/>
                    </a:lnL>
                    <a:lnR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C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613395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8F106B54-E37A-47DA-847E-ACC2962E20C6}"/>
              </a:ext>
            </a:extLst>
          </p:cNvPr>
          <p:cNvSpPr/>
          <p:nvPr/>
        </p:nvSpPr>
        <p:spPr>
          <a:xfrm>
            <a:off x="179512" y="4444652"/>
            <a:ext cx="8567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0000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1.2018-2022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樣本依分數級距排序違約率亦呈遞增趨勢。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20000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2.360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分級距違約率約為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分級距之四分之一，與模型設定每增加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分好壞比增加一倍相符。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946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362682-75C7-4AD1-8556-BC483072ACC6}"/>
              </a:ext>
            </a:extLst>
          </p:cNvPr>
          <p:cNvSpPr/>
          <p:nvPr/>
        </p:nvSpPr>
        <p:spPr>
          <a:xfrm>
            <a:off x="1115617" y="4743390"/>
            <a:ext cx="7200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000" dirty="0"/>
              <a:t>計算撥貸客戶在撥貸後一年內好壞客戶餘額比例，分子為同評分級距在相同</a:t>
            </a:r>
            <a:r>
              <a:rPr lang="en-US" altLang="zh-TW" sz="1000" dirty="0"/>
              <a:t>mob</a:t>
            </a:r>
            <a:r>
              <a:rPr lang="zh-TW" altLang="en-US" sz="1000" dirty="0"/>
              <a:t>時帳戶狀態為</a:t>
            </a:r>
            <a:r>
              <a:rPr lang="en-US" altLang="zh-TW" sz="1000" dirty="0"/>
              <a:t>m2+(</a:t>
            </a:r>
            <a:r>
              <a:rPr lang="zh-TW" altLang="en-US" sz="1000" dirty="0"/>
              <a:t>含協</a:t>
            </a:r>
            <a:r>
              <a:rPr lang="en-US" altLang="zh-TW" sz="1000" dirty="0"/>
              <a:t>)</a:t>
            </a:r>
            <a:r>
              <a:rPr lang="zh-TW" altLang="en-US" sz="1000" dirty="0"/>
              <a:t>之餘額加總，分母為同評分級距在相同</a:t>
            </a:r>
            <a:r>
              <a:rPr lang="en-US" altLang="zh-TW" sz="1000" dirty="0"/>
              <a:t>mob</a:t>
            </a:r>
            <a:r>
              <a:rPr lang="zh-TW" altLang="en-US" sz="1000" dirty="0"/>
              <a:t>時所有帳戶之餘額加總。</a:t>
            </a:r>
            <a:endParaRPr lang="en-US" altLang="zh-TW" sz="1000" dirty="0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05A31039-73A5-4487-B75A-D99F821103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574336"/>
              </p:ext>
            </p:extLst>
          </p:nvPr>
        </p:nvGraphicFramePr>
        <p:xfrm>
          <a:off x="467545" y="267495"/>
          <a:ext cx="8064896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8868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圖表 10">
            <a:extLst>
              <a:ext uri="{FF2B5EF4-FFF2-40B4-BE49-F238E27FC236}">
                <a16:creationId xmlns:a16="http://schemas.microsoft.com/office/drawing/2014/main" id="{4E912205-7F3E-4789-8FFF-2D0BAA780D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6306582"/>
              </p:ext>
            </p:extLst>
          </p:nvPr>
        </p:nvGraphicFramePr>
        <p:xfrm>
          <a:off x="0" y="141540"/>
          <a:ext cx="8964488" cy="4629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DFF3DE2-2225-49C6-A03B-8CE6943C77B3}"/>
              </a:ext>
            </a:extLst>
          </p:cNvPr>
          <p:cNvCxnSpPr>
            <a:cxnSpLocks/>
          </p:cNvCxnSpPr>
          <p:nvPr/>
        </p:nvCxnSpPr>
        <p:spPr>
          <a:xfrm>
            <a:off x="3779912" y="1779662"/>
            <a:ext cx="0" cy="25202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2C9E798-DD92-4CDD-8652-88096994A95D}"/>
              </a:ext>
            </a:extLst>
          </p:cNvPr>
          <p:cNvCxnSpPr>
            <a:cxnSpLocks/>
          </p:cNvCxnSpPr>
          <p:nvPr/>
        </p:nvCxnSpPr>
        <p:spPr>
          <a:xfrm>
            <a:off x="5508104" y="1347614"/>
            <a:ext cx="0" cy="2952328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31B4C31-8CC9-477E-BD32-3AFB33E8DDDB}"/>
              </a:ext>
            </a:extLst>
          </p:cNvPr>
          <p:cNvCxnSpPr>
            <a:cxnSpLocks/>
          </p:cNvCxnSpPr>
          <p:nvPr/>
        </p:nvCxnSpPr>
        <p:spPr>
          <a:xfrm>
            <a:off x="7164288" y="843558"/>
            <a:ext cx="0" cy="345638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AA362682-75C7-4AD1-8556-BC483072ACC6}"/>
              </a:ext>
            </a:extLst>
          </p:cNvPr>
          <p:cNvSpPr/>
          <p:nvPr/>
        </p:nvSpPr>
        <p:spPr>
          <a:xfrm>
            <a:off x="1115616" y="4743390"/>
            <a:ext cx="79208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0000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PL6-270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分級距與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PL7-260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級距接近，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PL6-280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級距與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PL5-290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級距接近。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buSzPct val="120000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 PL4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含蓋範圍較寬且範圍內包含部分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PL5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PL3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8068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31"/>
          <p:cNvSpPr txBox="1">
            <a:spLocks/>
          </p:cNvSpPr>
          <p:nvPr/>
        </p:nvSpPr>
        <p:spPr>
          <a:xfrm>
            <a:off x="467544" y="141540"/>
            <a:ext cx="5904656" cy="42746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>
                <a:solidFill>
                  <a:srgbClr val="3D3935"/>
                </a:solidFill>
                <a:latin typeface="+mj-lt"/>
                <a:ea typeface="+mj-ea"/>
                <a:cs typeface="Noto Sans Mono CJK TC Regular" pitchFamily="34" charset="-120"/>
              </a:defRPr>
            </a:lvl1pPr>
          </a:lstStyle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Re-Segment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討論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一般卡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cxnSp>
        <p:nvCxnSpPr>
          <p:cNvPr id="8" name="直線接點 7"/>
          <p:cNvCxnSpPr/>
          <p:nvPr/>
        </p:nvCxnSpPr>
        <p:spPr>
          <a:xfrm flipV="1">
            <a:off x="467544" y="555527"/>
            <a:ext cx="8064896" cy="13474"/>
          </a:xfrm>
          <a:prstGeom prst="line">
            <a:avLst/>
          </a:prstGeom>
          <a:ln w="12700">
            <a:solidFill>
              <a:schemeClr val="accent6"/>
            </a:solidFill>
          </a:ln>
          <a:scene3d>
            <a:camera prst="orthographicFront"/>
            <a:lightRig rig="threePt" dir="t"/>
          </a:scene3d>
          <a:sp3d extrusionH="76200">
            <a:extrusionClr>
              <a:schemeClr val="tx2">
                <a:lumMod val="75000"/>
              </a:schemeClr>
            </a:extrusion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694F4E9-2673-4F06-B0A8-F5A580FC0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316044"/>
              </p:ext>
            </p:extLst>
          </p:nvPr>
        </p:nvGraphicFramePr>
        <p:xfrm>
          <a:off x="465989" y="541702"/>
          <a:ext cx="5744639" cy="3914781"/>
        </p:xfrm>
        <a:graphic>
          <a:graphicData uri="http://schemas.openxmlformats.org/drawingml/2006/table">
            <a:tbl>
              <a:tblPr/>
              <a:tblGrid>
                <a:gridCol w="328265">
                  <a:extLst>
                    <a:ext uri="{9D8B030D-6E8A-4147-A177-3AD203B41FA5}">
                      <a16:colId xmlns:a16="http://schemas.microsoft.com/office/drawing/2014/main" val="3395669941"/>
                    </a:ext>
                  </a:extLst>
                </a:gridCol>
                <a:gridCol w="492397">
                  <a:extLst>
                    <a:ext uri="{9D8B030D-6E8A-4147-A177-3AD203B41FA5}">
                      <a16:colId xmlns:a16="http://schemas.microsoft.com/office/drawing/2014/main" val="2043008611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1726694461"/>
                    </a:ext>
                  </a:extLst>
                </a:gridCol>
                <a:gridCol w="365568">
                  <a:extLst>
                    <a:ext uri="{9D8B030D-6E8A-4147-A177-3AD203B41FA5}">
                      <a16:colId xmlns:a16="http://schemas.microsoft.com/office/drawing/2014/main" val="680105079"/>
                    </a:ext>
                  </a:extLst>
                </a:gridCol>
                <a:gridCol w="425252">
                  <a:extLst>
                    <a:ext uri="{9D8B030D-6E8A-4147-A177-3AD203B41FA5}">
                      <a16:colId xmlns:a16="http://schemas.microsoft.com/office/drawing/2014/main" val="4231506246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2031469869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369861039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1224071764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1204914633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371748401"/>
                    </a:ext>
                  </a:extLst>
                </a:gridCol>
                <a:gridCol w="343187">
                  <a:extLst>
                    <a:ext uri="{9D8B030D-6E8A-4147-A177-3AD203B41FA5}">
                      <a16:colId xmlns:a16="http://schemas.microsoft.com/office/drawing/2014/main" val="571971790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2874677683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3791402885"/>
                    </a:ext>
                  </a:extLst>
                </a:gridCol>
                <a:gridCol w="328265">
                  <a:extLst>
                    <a:ext uri="{9D8B030D-6E8A-4147-A177-3AD203B41FA5}">
                      <a16:colId xmlns:a16="http://schemas.microsoft.com/office/drawing/2014/main" val="334346779"/>
                    </a:ext>
                  </a:extLst>
                </a:gridCol>
                <a:gridCol w="447634">
                  <a:extLst>
                    <a:ext uri="{9D8B030D-6E8A-4147-A177-3AD203B41FA5}">
                      <a16:colId xmlns:a16="http://schemas.microsoft.com/office/drawing/2014/main" val="1058244006"/>
                    </a:ext>
                  </a:extLst>
                </a:gridCol>
              </a:tblGrid>
              <a:tr h="155997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Total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Before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After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89183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評分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 dirty="0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評等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正常件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佔比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壞件</a:t>
                      </a:r>
                      <a:r>
                        <a:rPr lang="en-US" altLang="zh-TW" sz="900" b="1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20895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2,345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PL1+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5B3D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87115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284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PL1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2,253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242081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483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02186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619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-  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46985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867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13222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1,038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PL2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2,313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PL2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3,821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408920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1,275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6806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370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1,508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PL3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3,339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0061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1,831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PL3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5,983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3535529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350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1,906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16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PL4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9,114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86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0.9%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603163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2,246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17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63452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2,373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PL4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7,497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106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701640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320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2,589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80160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310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2,535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PL5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7,387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2.5%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6523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300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2,506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57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PL5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6,925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502138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2,346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83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152708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2,073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79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PL6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3,579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181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4.8%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983531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270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1,506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102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PL6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 dirty="0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2,793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214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7.1%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6582204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260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875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78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1,519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150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1F497D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9.0%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658206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250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412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34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41539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240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189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28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12.9%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658517"/>
                  </a:ext>
                </a:extLst>
              </a:tr>
              <a:tr h="155997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230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9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19%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PL7- </a:t>
                      </a:r>
                    </a:p>
                  </a:txBody>
                  <a:tcPr marL="7428" marR="7428" marT="742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43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  </a:t>
                      </a:r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 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0%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900" b="0" i="0" u="none" strike="noStrike">
                          <a:solidFill>
                            <a:srgbClr val="963634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18.9%</a:t>
                      </a:r>
                    </a:p>
                  </a:txBody>
                  <a:tcPr marL="7428" marR="7428" marT="7428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83953"/>
                  </a:ext>
                </a:extLst>
              </a:tr>
              <a:tr h="163425"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總計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29,596 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   </a:t>
                      </a:r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625 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100%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2.1%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K-S</a:t>
                      </a:r>
                      <a:r>
                        <a:rPr lang="zh-TW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　</a:t>
                      </a:r>
                    </a:p>
                  </a:txBody>
                  <a:tcPr marL="7428" marR="7428" marT="742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K-S</a:t>
                      </a:r>
                      <a:r>
                        <a:rPr lang="zh-TW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值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42%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AUC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77%</a:t>
                      </a:r>
                    </a:p>
                  </a:txBody>
                  <a:tcPr marL="7428" marR="7428" marT="7428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978166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17F2DBC-D13A-4FB5-8724-23F0F149368B}"/>
              </a:ext>
            </a:extLst>
          </p:cNvPr>
          <p:cNvSpPr/>
          <p:nvPr/>
        </p:nvSpPr>
        <p:spPr>
          <a:xfrm>
            <a:off x="6210629" y="615220"/>
            <a:ext cx="23218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SzPct val="120000"/>
              <a:buAutoNum type="arabicPeriod"/>
            </a:pP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2018-2022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整體客層分布往上移動，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AUC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KS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不變。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評分通過佔比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%(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已撥貸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94%&gt;99%</a:t>
            </a: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SzPct val="120000"/>
              <a:buAutoNum type="arabicPeriod"/>
            </a:pPr>
            <a:r>
              <a:rPr lang="zh-TW" altLang="en-US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評分通過之案件違約率由</a:t>
            </a:r>
            <a:r>
              <a:rPr lang="en-US" altLang="zh-TW" sz="1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1.7%&gt;2.0%</a:t>
            </a:r>
          </a:p>
        </p:txBody>
      </p:sp>
    </p:spTree>
    <p:extLst>
      <p:ext uri="{BB962C8B-B14F-4D97-AF65-F5344CB8AC3E}">
        <p14:creationId xmlns:p14="http://schemas.microsoft.com/office/powerpoint/2010/main" val="2932717279"/>
      </p:ext>
    </p:extLst>
  </p:cSld>
  <p:clrMapOvr>
    <a:masterClrMapping/>
  </p:clrMapOvr>
</p:sld>
</file>

<file path=ppt/theme/theme1.xml><?xml version="1.0" encoding="utf-8"?>
<a:theme xmlns:a="http://schemas.openxmlformats.org/drawingml/2006/main" name="20150422 template(F) ">
  <a:themeElements>
    <a:clrScheme name="O-Bank">
      <a:dk1>
        <a:srgbClr val="3D3935"/>
      </a:dk1>
      <a:lt1>
        <a:srgbClr val="FFFFFF"/>
      </a:lt1>
      <a:dk2>
        <a:srgbClr val="3D3935"/>
      </a:dk2>
      <a:lt2>
        <a:srgbClr val="C2C5C7"/>
      </a:lt2>
      <a:accent1>
        <a:srgbClr val="FF8200"/>
      </a:accent1>
      <a:accent2>
        <a:srgbClr val="00A9BA"/>
      </a:accent2>
      <a:accent3>
        <a:srgbClr val="3D3935"/>
      </a:accent3>
      <a:accent4>
        <a:srgbClr val="FFE228"/>
      </a:accent4>
      <a:accent5>
        <a:srgbClr val="C2C5C7"/>
      </a:accent5>
      <a:accent6>
        <a:srgbClr val="FFA347"/>
      </a:accent6>
      <a:hlink>
        <a:srgbClr val="00A9BA"/>
      </a:hlink>
      <a:folHlink>
        <a:srgbClr val="FF8200"/>
      </a:folHlink>
    </a:clrScheme>
    <a:fontScheme name="O-Bank">
      <a:majorFont>
        <a:latin typeface="Calibri"/>
        <a:ea typeface="微軟正黑體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20150422 template(F) </Template>
  <TotalTime>365095</TotalTime>
  <Words>5663</Words>
  <Application>Microsoft Office PowerPoint</Application>
  <PresentationFormat>如螢幕大小 (16:9)</PresentationFormat>
  <Paragraphs>2277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Arial Unicode MS</vt:lpstr>
      <vt:lpstr>HiraMinProN-W3</vt:lpstr>
      <vt:lpstr>Noto Sans CJK TC</vt:lpstr>
      <vt:lpstr>Noto Sans CJK TC Regular</vt:lpstr>
      <vt:lpstr>Noto Sans Mono CJK TC Regular</vt:lpstr>
      <vt:lpstr>微軟正黑體</vt:lpstr>
      <vt:lpstr>新細明體</vt:lpstr>
      <vt:lpstr>Arial</vt:lpstr>
      <vt:lpstr>Calibri</vt:lpstr>
      <vt:lpstr>20150422 template(F)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王道銀行個人信貸評分模型監控</dc:title>
  <dc:creator>katiewu;YunhaoYu@o-bank.com</dc:creator>
  <cp:lastModifiedBy>游允皓</cp:lastModifiedBy>
  <cp:revision>1202</cp:revision>
  <cp:lastPrinted>2024-02-29T07:54:57Z</cp:lastPrinted>
  <dcterms:created xsi:type="dcterms:W3CDTF">2015-02-25T08:23:57Z</dcterms:created>
  <dcterms:modified xsi:type="dcterms:W3CDTF">2024-03-08T08:58:20Z</dcterms:modified>
</cp:coreProperties>
</file>