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4" r:id="rId4"/>
    <p:sldId id="285" r:id="rId5"/>
    <p:sldId id="263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63" autoAdjust="0"/>
  </p:normalViewPr>
  <p:slideViewPr>
    <p:cSldViewPr>
      <p:cViewPr>
        <p:scale>
          <a:sx n="100" d="100"/>
          <a:sy n="100" d="100"/>
        </p:scale>
        <p:origin x="-954" y="-378"/>
      </p:cViewPr>
      <p:guideLst>
        <p:guide orient="horz" pos="2915"/>
        <p:guide pos="2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0054-9090-4528-A110-DF4D72724242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5B3E6-9C07-497B-8881-D4E1CEE79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5B3E6-9C07-497B-8881-D4E1CEE79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4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5B3E6-9C07-497B-8881-D4E1CEE79A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8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0486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700"/>
                </a:move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E8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7857" y="2889885"/>
            <a:ext cx="329628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4328" y="160368"/>
            <a:ext cx="1376833" cy="673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72386"/>
            <a:ext cx="12192000" cy="3878579"/>
          </a:xfrm>
          <a:custGeom>
            <a:avLst/>
            <a:gdLst/>
            <a:ahLst/>
            <a:cxnLst/>
            <a:rect l="l" t="t" r="r" b="b"/>
            <a:pathLst>
              <a:path w="12192000" h="3878579">
                <a:moveTo>
                  <a:pt x="0" y="3878579"/>
                </a:moveTo>
                <a:lnTo>
                  <a:pt x="12192000" y="3878579"/>
                </a:lnTo>
                <a:lnTo>
                  <a:pt x="12192000" y="0"/>
                </a:lnTo>
                <a:lnTo>
                  <a:pt x="0" y="0"/>
                </a:lnTo>
                <a:lnTo>
                  <a:pt x="0" y="3878579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5783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12">
            <a:solidFill>
              <a:srgbClr val="389E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3067" y="2577465"/>
            <a:ext cx="630586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5400" dirty="0" smtClean="0">
                <a:ea typeface="微软雅黑" panose="020B0503020204020204" charset="-122"/>
              </a:rPr>
              <a:t>合  同  详  情</a:t>
            </a:r>
            <a:endParaRPr sz="5400" dirty="0"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6220" y="3856024"/>
            <a:ext cx="1559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24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 err="1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PC端</a:t>
            </a:r>
            <a:r>
              <a:rPr sz="2400" spc="-50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" y="901104"/>
            <a:ext cx="7646873" cy="541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2"/>
          <p:cNvSpPr/>
          <p:nvPr/>
        </p:nvSpPr>
        <p:spPr>
          <a:xfrm>
            <a:off x="17780" y="80676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700"/>
                </a:move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E8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0632504" y="163187"/>
            <a:ext cx="1151393" cy="563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228600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0" y="0"/>
                </a:moveTo>
                <a:lnTo>
                  <a:pt x="0" y="507491"/>
                </a:lnTo>
                <a:lnTo>
                  <a:pt x="492239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952" y="343217"/>
            <a:ext cx="15938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700" b="1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7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9981412" y="6472419"/>
            <a:ext cx="1854200" cy="2940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公寓运营服务云平台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8"/>
          <p:cNvSpPr txBox="1">
            <a:spLocks/>
          </p:cNvSpPr>
          <p:nvPr/>
        </p:nvSpPr>
        <p:spPr>
          <a:xfrm>
            <a:off x="648652" y="334327"/>
            <a:ext cx="24755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合同详情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签约信息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8652" y="1371600"/>
            <a:ext cx="6133148" cy="908985"/>
            <a:chOff x="-399098" y="1702918"/>
            <a:chExt cx="6133148" cy="908985"/>
          </a:xfrm>
        </p:grpSpPr>
        <p:sp>
          <p:nvSpPr>
            <p:cNvPr id="15" name="圆角矩形 14"/>
            <p:cNvSpPr/>
            <p:nvPr/>
          </p:nvSpPr>
          <p:spPr>
            <a:xfrm>
              <a:off x="-399098" y="1859756"/>
              <a:ext cx="6133148" cy="7521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1450" y="1702918"/>
              <a:ext cx="228600" cy="214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648652" y="2743200"/>
            <a:ext cx="799148" cy="3151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86752" y="4191000"/>
            <a:ext cx="799148" cy="299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86752" y="5633874"/>
            <a:ext cx="799148" cy="30972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727517" y="3134568"/>
            <a:ext cx="4056380" cy="7516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9"/>
          <p:cNvSpPr txBox="1"/>
          <p:nvPr/>
        </p:nvSpPr>
        <p:spPr>
          <a:xfrm>
            <a:off x="8001000" y="3293583"/>
            <a:ext cx="359358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1.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详情可以查看业主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/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租客个人信息、签约信息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家具清单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、入住人信息、审核详情等</a:t>
            </a:r>
            <a:endParaRPr sz="16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7227" y="4876800"/>
            <a:ext cx="799148" cy="299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59" y="2909343"/>
            <a:ext cx="4545771" cy="33670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304800" dist="38100" dir="1860000" algn="tl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51216"/>
            <a:ext cx="6845300" cy="542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2"/>
          <p:cNvSpPr/>
          <p:nvPr/>
        </p:nvSpPr>
        <p:spPr>
          <a:xfrm>
            <a:off x="17780" y="80676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700"/>
                </a:move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E8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0632504" y="163187"/>
            <a:ext cx="1151393" cy="563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228600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0" y="0"/>
                </a:moveTo>
                <a:lnTo>
                  <a:pt x="0" y="507491"/>
                </a:lnTo>
                <a:lnTo>
                  <a:pt x="492239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952" y="343217"/>
            <a:ext cx="15938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700" b="1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7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9981412" y="6472419"/>
            <a:ext cx="1854200" cy="2940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公寓运营服务云平台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8"/>
          <p:cNvSpPr txBox="1">
            <a:spLocks/>
          </p:cNvSpPr>
          <p:nvPr/>
        </p:nvSpPr>
        <p:spPr>
          <a:xfrm>
            <a:off x="648652" y="334327"/>
            <a:ext cx="24755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合同详情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9600" y="2864644"/>
            <a:ext cx="990600" cy="451785"/>
            <a:chOff x="171450" y="1702918"/>
            <a:chExt cx="990600" cy="451785"/>
          </a:xfrm>
        </p:grpSpPr>
        <p:sp>
          <p:nvSpPr>
            <p:cNvPr id="15" name="圆角矩形 14"/>
            <p:cNvSpPr/>
            <p:nvPr/>
          </p:nvSpPr>
          <p:spPr>
            <a:xfrm>
              <a:off x="285750" y="1859756"/>
              <a:ext cx="876300" cy="2949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1450" y="1702918"/>
              <a:ext cx="228600" cy="214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631632" y="1140293"/>
            <a:ext cx="4056380" cy="12981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9"/>
          <p:cNvSpPr txBox="1"/>
          <p:nvPr/>
        </p:nvSpPr>
        <p:spPr>
          <a:xfrm>
            <a:off x="7863028" y="1345955"/>
            <a:ext cx="3593587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1.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租约账单：在财务信息里面可以查看合同关联账单，针对每一账期可以展开查看账期明细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2.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其他记账：如果合同有其他记账，可以在这里记一笔账</a:t>
            </a:r>
            <a:endParaRPr sz="16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9600" y="5264945"/>
            <a:ext cx="952500" cy="451785"/>
            <a:chOff x="171450" y="1702918"/>
            <a:chExt cx="952500" cy="451785"/>
          </a:xfrm>
        </p:grpSpPr>
        <p:sp>
          <p:nvSpPr>
            <p:cNvPr id="25" name="圆角矩形 24"/>
            <p:cNvSpPr/>
            <p:nvPr/>
          </p:nvSpPr>
          <p:spPr>
            <a:xfrm>
              <a:off x="285750" y="1859756"/>
              <a:ext cx="838200" cy="2949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1450" y="1702918"/>
              <a:ext cx="228600" cy="214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206332" y="5348290"/>
            <a:ext cx="727868" cy="2949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934200" y="4876800"/>
            <a:ext cx="571837" cy="47149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" y="872551"/>
            <a:ext cx="8805863" cy="547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2"/>
          <p:cNvSpPr/>
          <p:nvPr/>
        </p:nvSpPr>
        <p:spPr>
          <a:xfrm>
            <a:off x="17780" y="80676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700"/>
                </a:move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2E8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0632504" y="163187"/>
            <a:ext cx="1151393" cy="563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228600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0" y="0"/>
                </a:moveTo>
                <a:lnTo>
                  <a:pt x="0" y="507491"/>
                </a:lnTo>
                <a:lnTo>
                  <a:pt x="492239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952" y="343217"/>
            <a:ext cx="15938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700" b="1" dirty="0" smtClean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7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9981412" y="6472419"/>
            <a:ext cx="1854200" cy="2940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公寓运营服务云平台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8"/>
          <p:cNvSpPr txBox="1">
            <a:spLocks/>
          </p:cNvSpPr>
          <p:nvPr/>
        </p:nvSpPr>
        <p:spPr>
          <a:xfrm>
            <a:off x="648652" y="334327"/>
            <a:ext cx="24755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合同详情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合同信息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8652" y="2925906"/>
            <a:ext cx="990600" cy="451785"/>
            <a:chOff x="171450" y="1702918"/>
            <a:chExt cx="990600" cy="451785"/>
          </a:xfrm>
        </p:grpSpPr>
        <p:sp>
          <p:nvSpPr>
            <p:cNvPr id="15" name="圆角矩形 14"/>
            <p:cNvSpPr/>
            <p:nvPr/>
          </p:nvSpPr>
          <p:spPr>
            <a:xfrm>
              <a:off x="285750" y="1859756"/>
              <a:ext cx="876300" cy="2949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1450" y="1702918"/>
              <a:ext cx="228600" cy="214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8953500" y="2654098"/>
            <a:ext cx="3009900" cy="107970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9"/>
          <p:cNvSpPr txBox="1"/>
          <p:nvPr/>
        </p:nvSpPr>
        <p:spPr>
          <a:xfrm>
            <a:off x="9086850" y="2894548"/>
            <a:ext cx="266700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1.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合同信息：可以查看电子合同的详细内容及上传的证件照片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2.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打印：点击打印按钮可以合同内</a:t>
            </a:r>
            <a:endParaRPr sz="1600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34200" y="3130856"/>
            <a:ext cx="727868" cy="2949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153400" y="4983956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001000" y="5892941"/>
            <a:ext cx="952500" cy="451785"/>
            <a:chOff x="171450" y="1702918"/>
            <a:chExt cx="952500" cy="451785"/>
          </a:xfrm>
        </p:grpSpPr>
        <p:sp>
          <p:nvSpPr>
            <p:cNvPr id="25" name="圆角矩形 24"/>
            <p:cNvSpPr/>
            <p:nvPr/>
          </p:nvSpPr>
          <p:spPr>
            <a:xfrm>
              <a:off x="285750" y="1810074"/>
              <a:ext cx="838200" cy="34462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1450" y="1702918"/>
              <a:ext cx="228600" cy="214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0472"/>
            <a:ext cx="12192000" cy="3877310"/>
          </a:xfrm>
          <a:custGeom>
            <a:avLst/>
            <a:gdLst/>
            <a:ahLst/>
            <a:cxnLst/>
            <a:rect l="l" t="t" r="r" b="b"/>
            <a:pathLst>
              <a:path w="12192000" h="3877310">
                <a:moveTo>
                  <a:pt x="0" y="0"/>
                </a:moveTo>
                <a:lnTo>
                  <a:pt x="12192000" y="0"/>
                </a:lnTo>
                <a:lnTo>
                  <a:pt x="12192000" y="3877055"/>
                </a:lnTo>
                <a:lnTo>
                  <a:pt x="0" y="3877055"/>
                </a:lnTo>
                <a:lnTo>
                  <a:pt x="0" y="0"/>
                </a:lnTo>
                <a:close/>
              </a:path>
            </a:pathLst>
          </a:custGeom>
          <a:solidFill>
            <a:srgbClr val="389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dirty="0"/>
              <a:t>谢谢欣赏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0" y="4027487"/>
            <a:ext cx="2876550" cy="365125"/>
          </a:xfrm>
          <a:custGeom>
            <a:avLst/>
            <a:gdLst/>
            <a:ahLst/>
            <a:cxnLst/>
            <a:rect l="l" t="t" r="r" b="b"/>
            <a:pathLst>
              <a:path w="2876550" h="365125">
                <a:moveTo>
                  <a:pt x="2876550" y="365125"/>
                </a:moveTo>
                <a:lnTo>
                  <a:pt x="0" y="365125"/>
                </a:lnTo>
                <a:lnTo>
                  <a:pt x="0" y="0"/>
                </a:lnTo>
                <a:lnTo>
                  <a:pt x="2876550" y="0"/>
                </a:lnTo>
                <a:lnTo>
                  <a:pt x="2876550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307975"/>
                </a:lnTo>
                <a:lnTo>
                  <a:pt x="28575" y="307975"/>
                </a:lnTo>
                <a:lnTo>
                  <a:pt x="57150" y="336550"/>
                </a:lnTo>
                <a:lnTo>
                  <a:pt x="2876550" y="336550"/>
                </a:lnTo>
                <a:lnTo>
                  <a:pt x="2876550" y="365125"/>
                </a:lnTo>
                <a:close/>
              </a:path>
              <a:path w="2876550" h="36512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2876550" h="365125">
                <a:moveTo>
                  <a:pt x="2819400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2819400" y="28575"/>
                </a:lnTo>
                <a:lnTo>
                  <a:pt x="2819400" y="57150"/>
                </a:lnTo>
                <a:close/>
              </a:path>
              <a:path w="2876550" h="365125">
                <a:moveTo>
                  <a:pt x="2819400" y="336550"/>
                </a:moveTo>
                <a:lnTo>
                  <a:pt x="2819400" y="28575"/>
                </a:lnTo>
                <a:lnTo>
                  <a:pt x="2847975" y="57150"/>
                </a:lnTo>
                <a:lnTo>
                  <a:pt x="2876550" y="57150"/>
                </a:lnTo>
                <a:lnTo>
                  <a:pt x="2876550" y="307975"/>
                </a:lnTo>
                <a:lnTo>
                  <a:pt x="2847975" y="307975"/>
                </a:lnTo>
                <a:lnTo>
                  <a:pt x="2819400" y="336550"/>
                </a:lnTo>
                <a:close/>
              </a:path>
              <a:path w="2876550" h="365125">
                <a:moveTo>
                  <a:pt x="2876550" y="57150"/>
                </a:moveTo>
                <a:lnTo>
                  <a:pt x="2847975" y="57150"/>
                </a:lnTo>
                <a:lnTo>
                  <a:pt x="2819400" y="28575"/>
                </a:lnTo>
                <a:lnTo>
                  <a:pt x="2876550" y="28575"/>
                </a:lnTo>
                <a:lnTo>
                  <a:pt x="2876550" y="57150"/>
                </a:lnTo>
                <a:close/>
              </a:path>
              <a:path w="2876550" h="365125">
                <a:moveTo>
                  <a:pt x="57150" y="336550"/>
                </a:moveTo>
                <a:lnTo>
                  <a:pt x="28575" y="307975"/>
                </a:lnTo>
                <a:lnTo>
                  <a:pt x="57150" y="307975"/>
                </a:lnTo>
                <a:lnTo>
                  <a:pt x="57150" y="336550"/>
                </a:lnTo>
                <a:close/>
              </a:path>
              <a:path w="2876550" h="365125">
                <a:moveTo>
                  <a:pt x="2819400" y="336550"/>
                </a:moveTo>
                <a:lnTo>
                  <a:pt x="57150" y="336550"/>
                </a:lnTo>
                <a:lnTo>
                  <a:pt x="57150" y="307975"/>
                </a:lnTo>
                <a:lnTo>
                  <a:pt x="2819400" y="307975"/>
                </a:lnTo>
                <a:lnTo>
                  <a:pt x="2819400" y="336550"/>
                </a:lnTo>
                <a:close/>
              </a:path>
              <a:path w="2876550" h="365125">
                <a:moveTo>
                  <a:pt x="2876550" y="336550"/>
                </a:moveTo>
                <a:lnTo>
                  <a:pt x="2819400" y="336550"/>
                </a:lnTo>
                <a:lnTo>
                  <a:pt x="2847975" y="307975"/>
                </a:lnTo>
                <a:lnTo>
                  <a:pt x="2876550" y="307975"/>
                </a:lnTo>
                <a:lnTo>
                  <a:pt x="2876550" y="336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9815" y="4084637"/>
            <a:ext cx="2665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THANK </a:t>
            </a:r>
            <a:r>
              <a:rPr sz="1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YOU FOR</a:t>
            </a:r>
            <a:r>
              <a:rPr sz="1400" b="1" spc="-7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WATCHING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2993" y="2138324"/>
            <a:ext cx="146001" cy="14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3931" y="2054186"/>
            <a:ext cx="146001" cy="144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3835" y="3113049"/>
            <a:ext cx="146007" cy="146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8297" y="4821199"/>
            <a:ext cx="146007" cy="146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1251" y="4395787"/>
            <a:ext cx="576173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8538" y="2628900"/>
            <a:ext cx="4200347" cy="162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138</Words>
  <Application>Microsoft Office PowerPoint</Application>
  <PresentationFormat>自定义</PresentationFormat>
  <Paragraphs>25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合  同  详  情</vt:lpstr>
      <vt:lpstr>PowerPoint 演示文稿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 约 单  操 作</dc:title>
  <dc:creator>admin</dc:creator>
  <cp:lastModifiedBy>admin</cp:lastModifiedBy>
  <cp:revision>95</cp:revision>
  <dcterms:created xsi:type="dcterms:W3CDTF">2019-02-12T03:45:35Z</dcterms:created>
  <dcterms:modified xsi:type="dcterms:W3CDTF">2019-02-28T06:37:01Z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2019-02-12T00:00:00Z</vt:filetime>
  </property>
  <property fmtid="{D5CDD505-2E9C-101B-9397-08002B2CF9AE}" pid="4" name="KSOProductBuildVer">
    <vt:lpwstr>2052-11.1.0.8214</vt:lpwstr>
  </property>
</Properties>
</file>