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B398B-6D36-BDBC-926F-4D981FB8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A0B858-3A15-35D5-052F-3E3AA7AE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51C79-A8F6-BE53-4ED4-9AB8C2E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A1A63-6295-9D9A-7E9E-762717BE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93FFF-168A-9E06-BEB5-3D142FF5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3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D6212-5C5B-E903-EA51-78FFB186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853515-3D86-F90D-8A80-7C5C44F8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8F43D-CE3E-1B93-1CAB-9FAA7E11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454E7-F557-E94B-25E7-B194B906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9CF1D-017E-B549-31AF-27E5F93E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0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C0095-50C8-83C9-DE30-83BDB2C1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82CF8-C6BF-6531-B3F6-5791D3D9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5071F-E31B-D0E6-ADBD-7203B8C7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E6FB3-5299-B9C8-83D7-498FED1A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791C0-936F-BD81-45F1-190AFA7A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7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4263B-FFFE-695F-8974-89E6B45E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080E-DBA0-D868-0C94-04763712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1FF70-2EAD-2114-C8EB-10841F1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1D5C-4295-AFB3-5153-1833812B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D0EC3-9886-8C66-B737-6261A7E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5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6AF7B-347F-C800-E5E1-ED4F53AF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9FF7A2-12D9-7071-CF5C-A5B4BC96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8F24C6-5AE4-4701-7AD4-146B4349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4D17D-53D0-C53A-76F2-3C76512B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F1D28-2591-E9BE-E798-3A738C8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67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0B96-661F-9460-E452-49690E9A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CBEB9-8110-F7EA-007A-D0B1A25B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27E332-0603-6FF3-DD69-7959D476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EA730-46C2-DF47-3CBE-25BF4E19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0F05C-2333-2267-CC30-059587F9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11A65-C596-0CD3-CE45-F1DB9A61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8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B400-D3BB-EF39-74EB-B789E9F1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40EC03-4C9B-7E38-20A7-1EA3873A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BEC453-3EDF-B5E1-E2C3-EC3BD81F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C21DE3-6BF7-61EE-4E44-B7467FF43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7298C6-2E9E-2279-AFE2-15CBC311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7B7E92-D249-C650-ABBC-84BC806A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9CB364-1308-5C12-5391-DE647F39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F0D379-FB16-174D-EE96-8BD32832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91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1278A-D742-3AA3-4CB3-E2AAA30C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01B851-A7DB-9EEF-74DA-B270C079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F1004-BFA4-2B94-6FCB-705535F1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8D693A-CC94-39A7-3CB5-5A194D44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9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94BD49-1E26-1B12-7819-AB48CE8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41A38E-748E-B23E-ABBB-90AEBD66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98DBF5-150B-EFE9-5922-A777A039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2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96C01-4EBC-7BE4-F594-1E47A4FC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2E887-AC03-26EE-9151-6DBB72B8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43108-181F-D360-8616-E5E8BDDC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BCA485-214F-70B7-A6BB-5F1255EB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A113D-7DF7-308F-EE9F-C5C51713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01C49-796D-2585-219A-85B58193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51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7793-7BC2-540A-A54D-07111767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0888D2-A6DB-83CB-59A8-680A86800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181E6-5818-AE54-6C5F-120AAA254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2C3CF-7CF4-98FA-2421-AA1225B1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52610-100D-B2B5-EE30-18AB3BE3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2F44AD-0D9D-4DBD-43D4-98BEC09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E93E74-A2B3-99AF-54A2-B15DAC77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1CE24-8BE5-5FB0-56E0-F7A1273B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28342-69C4-D494-5A6C-F1FFA1DE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0F086-EA45-429C-8111-9B5C23CDDB2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697481-EBD4-D817-D321-E26725DE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020DF-7052-8F5B-4120-800299FD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88BDE-D201-4E83-874A-7C8118E8A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objeto, luz, escuro&#10;&#10;Descrição gerada automaticamente">
            <a:extLst>
              <a:ext uri="{FF2B5EF4-FFF2-40B4-BE49-F238E27FC236}">
                <a16:creationId xmlns:a16="http://schemas.microsoft.com/office/drawing/2014/main" id="{3B7ACCA0-A94E-DD19-248A-B95D601FD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5556" r="50556" b="7778"/>
          <a:stretch/>
        </p:blipFill>
        <p:spPr>
          <a:xfrm>
            <a:off x="3219452" y="1066800"/>
            <a:ext cx="2076450" cy="2971800"/>
          </a:xfrm>
          <a:prstGeom prst="rect">
            <a:avLst/>
          </a:prstGeom>
        </p:spPr>
      </p:pic>
      <p:pic>
        <p:nvPicPr>
          <p:cNvPr id="5" name="Imagem 4" descr="Uma imagem contendo objeto, luz, escuro&#10;&#10;Descrição gerada automaticamente">
            <a:extLst>
              <a:ext uri="{FF2B5EF4-FFF2-40B4-BE49-F238E27FC236}">
                <a16:creationId xmlns:a16="http://schemas.microsoft.com/office/drawing/2014/main" id="{6393C793-6123-2EF9-E5F8-5389B3AC5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2" t="5555" r="8148" b="7777"/>
          <a:stretch/>
        </p:blipFill>
        <p:spPr>
          <a:xfrm>
            <a:off x="5648326" y="1066800"/>
            <a:ext cx="207644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5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Leslie Bagalho</dc:creator>
  <cp:lastModifiedBy>Leslie Bagalho</cp:lastModifiedBy>
  <cp:revision>1</cp:revision>
  <dcterms:created xsi:type="dcterms:W3CDTF">2024-05-17T11:52:05Z</dcterms:created>
  <dcterms:modified xsi:type="dcterms:W3CDTF">2024-05-17T11:58:44Z</dcterms:modified>
</cp:coreProperties>
</file>