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AD30E-1336-2F67-ADE0-69F3B6B1D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633FC3-B98F-17AE-7F0B-57CE69F50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6DFD1-50EB-4CE4-3803-6C1C94D6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A5D1-53A7-40F3-9623-CDDBCD99C3B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EDF31B-6B8B-0EBF-7D13-E6B3E9B8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57001-4E11-FFA7-A2EF-426132C9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9C1A-A843-4919-B8A9-7A956E8B9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01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8730F-3ED5-E6C2-E39D-7F5EAE11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AACEDD-9D54-93C1-8819-3834A274A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E87994-58BC-F3DE-89BF-FC38FE11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A5D1-53A7-40F3-9623-CDDBCD99C3B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7AE3BF-3F45-39FC-E3C5-07B2A8A1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58E023-AC4A-D91B-FDB5-934B7BCA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9C1A-A843-4919-B8A9-7A956E8B9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32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7EE87B-C49D-13C4-1E5E-8D8247C58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77EAF6-DAA4-1048-72A7-44E0034D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0DC11D-3B81-0056-E074-9B4C04C4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A5D1-53A7-40F3-9623-CDDBCD99C3B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9403B1-273C-07CD-2154-60A6DF47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8468E3-F952-E8AD-9ECA-29443357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9C1A-A843-4919-B8A9-7A956E8B9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39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AFB42-AB91-E599-D961-BF957634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E7C247-7D6A-3CD5-EBC2-35FEDD7F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1B194-B2A0-CED5-976D-63B018FC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A5D1-53A7-40F3-9623-CDDBCD99C3B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61281-FC9F-B459-9982-00B08316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90611C-64B2-AE19-FC65-2114161D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9C1A-A843-4919-B8A9-7A956E8B9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49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027A0-A44A-D805-A3FC-56C323D3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DE314E-2AA3-B2A4-BE2F-DBE28DAEB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F15F65-C8B5-2ECF-0DC5-447AFBBF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A5D1-53A7-40F3-9623-CDDBCD99C3B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F60908-07B1-B69F-8C09-D591B8E6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74CCD4-ABC3-DE7D-E358-92CD43CD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9C1A-A843-4919-B8A9-7A956E8B9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29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EDB57-4B9D-9641-ABA1-73A46DC4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B015A-8948-D452-58CE-8091EB5AF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1BB9D2-68AC-C38E-CCA3-1C5563DD8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5A12F0-0D59-07F1-6F88-D163EE13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A5D1-53A7-40F3-9623-CDDBCD99C3B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AF426-EDC5-20BB-DD8C-686B8BD8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ADB8D0-D9BA-CDE7-CE69-773F53BE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9C1A-A843-4919-B8A9-7A956E8B9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07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61175-858A-DA14-FB81-1BA2802A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1BF215-F5BF-50DB-ED2C-42568B0E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7671B-B11A-EA2A-EE64-3965A8964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70C398-3C33-CB81-AA4B-062305363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2CEF9A-1985-E716-FC5A-5DFA6EAA3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EA1392-7CB2-A5B8-B9E9-04FF9637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A5D1-53A7-40F3-9623-CDDBCD99C3B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8E35E3-8100-FAF3-FD18-833D3C1C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C5EFD73-E57C-7322-144B-5F05C394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9C1A-A843-4919-B8A9-7A956E8B9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50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0F205-4326-86BB-681B-0280369E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7FD1C6-A1F0-5B29-F321-0F57AA4E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A5D1-53A7-40F3-9623-CDDBCD99C3B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F7FACD-D6B5-A914-0964-84FC6FD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31F090-FC31-7AE7-42C3-D9F48850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9C1A-A843-4919-B8A9-7A956E8B9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70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14C448-E5A0-4C25-F7BD-6023A9D7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A5D1-53A7-40F3-9623-CDDBCD99C3B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92B110-C094-1855-543B-5F91FC9E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4A3AF7-F4A5-3B38-780D-B8325AEE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9C1A-A843-4919-B8A9-7A956E8B9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37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34B0E-79B6-4251-9D08-6CC7583B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CB19D8-AFA1-D485-5262-5752E49A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726AE0-9CBA-9CF2-F52E-5EE56891E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AC1406-0DBB-5AA2-9CE4-ECE7C77D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A5D1-53A7-40F3-9623-CDDBCD99C3B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E11BA5-A6B2-AC1C-C947-FFBD7557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AB6278-07D3-F594-5EB1-B29A4C52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9C1A-A843-4919-B8A9-7A956E8B9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18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1DB80-EC5C-AAB6-6E41-EDD9EB12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C514DD-9EDB-0939-A748-E07508B37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F02F4A-C681-E9B8-A3E1-A1D191E3C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F83A88-653D-BF1E-125E-B37A9191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A5D1-53A7-40F3-9623-CDDBCD99C3B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F40174-95F7-F50F-2D54-B606D920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3C5D26-F315-CFBA-DEF5-99098F58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9C1A-A843-4919-B8A9-7A956E8B9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95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02F5E7-52C4-6260-B599-F073F00B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60FC17-93C6-790D-56BA-06DA6430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51B3C-EA06-CD18-E61B-BE32CBE50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E9A5D1-53A7-40F3-9623-CDDBCD99C3B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21BF5D-7A1D-47E9-7D7B-74CE5F057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E5FB8B-9016-5CE2-BD77-2F9D4C0A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799C1A-A843-4919-B8A9-7A956E8B9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59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1D81122-A776-2D2A-6D18-AF65E5C06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056944"/>
            <a:ext cx="4439270" cy="474411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709AD9E-741B-CD83-EFF0-E93DF10BE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654" y="1056944"/>
            <a:ext cx="5315692" cy="550621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2DB4478-C6E7-29F1-A2AC-84837C70D37F}"/>
              </a:ext>
            </a:extLst>
          </p:cNvPr>
          <p:cNvSpPr txBox="1"/>
          <p:nvPr/>
        </p:nvSpPr>
        <p:spPr>
          <a:xfrm>
            <a:off x="1365115" y="687612"/>
            <a:ext cx="330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Inspiração: Tela login </a:t>
            </a:r>
            <a:r>
              <a:rPr lang="pt-BR" dirty="0" err="1"/>
              <a:t>DevMedia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10DD3D-CF43-B15A-C5F3-40891497F241}"/>
              </a:ext>
            </a:extLst>
          </p:cNvPr>
          <p:cNvSpPr txBox="1"/>
          <p:nvPr/>
        </p:nvSpPr>
        <p:spPr>
          <a:xfrm>
            <a:off x="6915867" y="687612"/>
            <a:ext cx="25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Html/css 100% - JS 75%</a:t>
            </a:r>
          </a:p>
        </p:txBody>
      </p:sp>
    </p:spTree>
    <p:extLst>
      <p:ext uri="{BB962C8B-B14F-4D97-AF65-F5344CB8AC3E}">
        <p14:creationId xmlns:p14="http://schemas.microsoft.com/office/powerpoint/2010/main" val="1734791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Leslie Bagalho</dc:creator>
  <cp:lastModifiedBy>Leslie Bagalho</cp:lastModifiedBy>
  <cp:revision>1</cp:revision>
  <dcterms:created xsi:type="dcterms:W3CDTF">2024-05-15T18:51:02Z</dcterms:created>
  <dcterms:modified xsi:type="dcterms:W3CDTF">2024-05-15T18:55:10Z</dcterms:modified>
</cp:coreProperties>
</file>