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9410"/>
    <a:srgbClr val="3E54A3"/>
    <a:srgbClr val="4472C4"/>
    <a:srgbClr val="CFC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ie Bagalho" userId="f3d063a1d9558e3b" providerId="LiveId" clId="{B5BCB420-9C1F-475E-997E-006DAD237A7E}"/>
    <pc:docChg chg="undo custSel modSld">
      <pc:chgData name="Leslie Bagalho" userId="f3d063a1d9558e3b" providerId="LiveId" clId="{B5BCB420-9C1F-475E-997E-006DAD237A7E}" dt="2023-11-25T15:56:49.238" v="596" actId="20577"/>
      <pc:docMkLst>
        <pc:docMk/>
      </pc:docMkLst>
      <pc:sldChg chg="addSp delSp modSp mod">
        <pc:chgData name="Leslie Bagalho" userId="f3d063a1d9558e3b" providerId="LiveId" clId="{B5BCB420-9C1F-475E-997E-006DAD237A7E}" dt="2023-11-25T15:56:49.238" v="596" actId="20577"/>
        <pc:sldMkLst>
          <pc:docMk/>
          <pc:sldMk cId="2968426193" sldId="256"/>
        </pc:sldMkLst>
        <pc:spChg chg="add mod">
          <ac:chgData name="Leslie Bagalho" userId="f3d063a1d9558e3b" providerId="LiveId" clId="{B5BCB420-9C1F-475E-997E-006DAD237A7E}" dt="2023-11-25T14:00:46.979" v="4" actId="164"/>
          <ac:spMkLst>
            <pc:docMk/>
            <pc:sldMk cId="2968426193" sldId="256"/>
            <ac:spMk id="10" creationId="{6FF90601-1C18-C8D0-366A-82A683BC1DB2}"/>
          </ac:spMkLst>
        </pc:spChg>
        <pc:spChg chg="add mod">
          <ac:chgData name="Leslie Bagalho" userId="f3d063a1d9558e3b" providerId="LiveId" clId="{B5BCB420-9C1F-475E-997E-006DAD237A7E}" dt="2023-11-25T15:54:48.812" v="477" actId="20577"/>
          <ac:spMkLst>
            <pc:docMk/>
            <pc:sldMk cId="2968426193" sldId="256"/>
            <ac:spMk id="13" creationId="{04AFF89F-94F7-0D74-E170-7A54783297CA}"/>
          </ac:spMkLst>
        </pc:spChg>
        <pc:spChg chg="add mod">
          <ac:chgData name="Leslie Bagalho" userId="f3d063a1d9558e3b" providerId="LiveId" clId="{B5BCB420-9C1F-475E-997E-006DAD237A7E}" dt="2023-11-25T15:56:31.605" v="592" actId="1076"/>
          <ac:spMkLst>
            <pc:docMk/>
            <pc:sldMk cId="2968426193" sldId="256"/>
            <ac:spMk id="14" creationId="{BC5AE93A-1ABA-8551-8A1C-D6FCACAA7698}"/>
          </ac:spMkLst>
        </pc:spChg>
        <pc:spChg chg="add mod">
          <ac:chgData name="Leslie Bagalho" userId="f3d063a1d9558e3b" providerId="LiveId" clId="{B5BCB420-9C1F-475E-997E-006DAD237A7E}" dt="2023-11-25T14:24:26.244" v="385" actId="14100"/>
          <ac:spMkLst>
            <pc:docMk/>
            <pc:sldMk cId="2968426193" sldId="256"/>
            <ac:spMk id="15" creationId="{4E09B646-6E8D-FC50-DDF5-4AC20DE720D9}"/>
          </ac:spMkLst>
        </pc:spChg>
        <pc:spChg chg="add mod">
          <ac:chgData name="Leslie Bagalho" userId="f3d063a1d9558e3b" providerId="LiveId" clId="{B5BCB420-9C1F-475E-997E-006DAD237A7E}" dt="2023-11-25T15:56:01.578" v="589" actId="1076"/>
          <ac:spMkLst>
            <pc:docMk/>
            <pc:sldMk cId="2968426193" sldId="256"/>
            <ac:spMk id="16" creationId="{A527EC8B-BA6A-D09C-245E-447D65512163}"/>
          </ac:spMkLst>
        </pc:spChg>
        <pc:spChg chg="add mod">
          <ac:chgData name="Leslie Bagalho" userId="f3d063a1d9558e3b" providerId="LiveId" clId="{B5BCB420-9C1F-475E-997E-006DAD237A7E}" dt="2023-11-25T15:56:08.018" v="590" actId="1076"/>
          <ac:spMkLst>
            <pc:docMk/>
            <pc:sldMk cId="2968426193" sldId="256"/>
            <ac:spMk id="17" creationId="{BCEA77C9-2FEB-39F2-049A-A398F5E556BF}"/>
          </ac:spMkLst>
        </pc:spChg>
        <pc:spChg chg="add mod">
          <ac:chgData name="Leslie Bagalho" userId="f3d063a1d9558e3b" providerId="LiveId" clId="{B5BCB420-9C1F-475E-997E-006DAD237A7E}" dt="2023-11-25T15:56:08.018" v="590" actId="1076"/>
          <ac:spMkLst>
            <pc:docMk/>
            <pc:sldMk cId="2968426193" sldId="256"/>
            <ac:spMk id="18" creationId="{00E28952-85A2-43C9-431B-D900811D8DE6}"/>
          </ac:spMkLst>
        </pc:spChg>
        <pc:spChg chg="add mod">
          <ac:chgData name="Leslie Bagalho" userId="f3d063a1d9558e3b" providerId="LiveId" clId="{B5BCB420-9C1F-475E-997E-006DAD237A7E}" dt="2023-11-25T15:56:08.018" v="590" actId="1076"/>
          <ac:spMkLst>
            <pc:docMk/>
            <pc:sldMk cId="2968426193" sldId="256"/>
            <ac:spMk id="19" creationId="{25981A31-191E-BDA2-A1F7-648D5F35AD01}"/>
          </ac:spMkLst>
        </pc:spChg>
        <pc:spChg chg="add del mod">
          <ac:chgData name="Leslie Bagalho" userId="f3d063a1d9558e3b" providerId="LiveId" clId="{B5BCB420-9C1F-475E-997E-006DAD237A7E}" dt="2023-11-25T14:21:33.036" v="263"/>
          <ac:spMkLst>
            <pc:docMk/>
            <pc:sldMk cId="2968426193" sldId="256"/>
            <ac:spMk id="20" creationId="{5525B1B5-B43A-8FE4-11F0-932F7B898433}"/>
          </ac:spMkLst>
        </pc:spChg>
        <pc:spChg chg="add mod">
          <ac:chgData name="Leslie Bagalho" userId="f3d063a1d9558e3b" providerId="LiveId" clId="{B5BCB420-9C1F-475E-997E-006DAD237A7E}" dt="2023-11-25T15:56:08.018" v="590" actId="1076"/>
          <ac:spMkLst>
            <pc:docMk/>
            <pc:sldMk cId="2968426193" sldId="256"/>
            <ac:spMk id="21" creationId="{CE37F066-C22A-1599-09AF-7F1A7ADD70BF}"/>
          </ac:spMkLst>
        </pc:spChg>
        <pc:spChg chg="add mod">
          <ac:chgData name="Leslie Bagalho" userId="f3d063a1d9558e3b" providerId="LiveId" clId="{B5BCB420-9C1F-475E-997E-006DAD237A7E}" dt="2023-11-25T15:56:13.237" v="591" actId="1076"/>
          <ac:spMkLst>
            <pc:docMk/>
            <pc:sldMk cId="2968426193" sldId="256"/>
            <ac:spMk id="22" creationId="{1B3DF257-8811-93DE-BEC1-4A5BF75FE8D7}"/>
          </ac:spMkLst>
        </pc:spChg>
        <pc:spChg chg="add mod">
          <ac:chgData name="Leslie Bagalho" userId="f3d063a1d9558e3b" providerId="LiveId" clId="{B5BCB420-9C1F-475E-997E-006DAD237A7E}" dt="2023-11-25T15:56:49.238" v="596" actId="20577"/>
          <ac:spMkLst>
            <pc:docMk/>
            <pc:sldMk cId="2968426193" sldId="256"/>
            <ac:spMk id="25" creationId="{C0B53534-5253-704D-4164-6737AB2C2066}"/>
          </ac:spMkLst>
        </pc:spChg>
        <pc:grpChg chg="add mod">
          <ac:chgData name="Leslie Bagalho" userId="f3d063a1d9558e3b" providerId="LiveId" clId="{B5BCB420-9C1F-475E-997E-006DAD237A7E}" dt="2023-11-25T14:02:10.252" v="22" actId="164"/>
          <ac:grpSpMkLst>
            <pc:docMk/>
            <pc:sldMk cId="2968426193" sldId="256"/>
            <ac:grpSpMk id="11" creationId="{4C2748ED-64BC-AA7A-B2BB-FBAAA517B3EF}"/>
          </ac:grpSpMkLst>
        </pc:grpChg>
        <pc:grpChg chg="add mod">
          <ac:chgData name="Leslie Bagalho" userId="f3d063a1d9558e3b" providerId="LiveId" clId="{B5BCB420-9C1F-475E-997E-006DAD237A7E}" dt="2023-11-25T14:26:16.361" v="389" actId="1076"/>
          <ac:grpSpMkLst>
            <pc:docMk/>
            <pc:sldMk cId="2968426193" sldId="256"/>
            <ac:grpSpMk id="12" creationId="{D6648B0A-311D-B934-3B0C-5DF6568CF481}"/>
          </ac:grpSpMkLst>
        </pc:grpChg>
        <pc:picChg chg="mod modCrop">
          <ac:chgData name="Leslie Bagalho" userId="f3d063a1d9558e3b" providerId="LiveId" clId="{B5BCB420-9C1F-475E-997E-006DAD237A7E}" dt="2023-11-25T14:02:10.252" v="22" actId="164"/>
          <ac:picMkLst>
            <pc:docMk/>
            <pc:sldMk cId="2968426193" sldId="256"/>
            <ac:picMk id="5" creationId="{6691BDCD-6807-40CB-7535-744FE7FA5972}"/>
          </ac:picMkLst>
        </pc:picChg>
        <pc:picChg chg="mod">
          <ac:chgData name="Leslie Bagalho" userId="f3d063a1d9558e3b" providerId="LiveId" clId="{B5BCB420-9C1F-475E-997E-006DAD237A7E}" dt="2023-11-25T14:00:46.979" v="4" actId="164"/>
          <ac:picMkLst>
            <pc:docMk/>
            <pc:sldMk cId="2968426193" sldId="256"/>
            <ac:picMk id="7" creationId="{BD9690F6-6CD6-75DB-5DAD-9FF7BDE28170}"/>
          </ac:picMkLst>
        </pc:picChg>
        <pc:picChg chg="del mod">
          <ac:chgData name="Leslie Bagalho" userId="f3d063a1d9558e3b" providerId="LiveId" clId="{B5BCB420-9C1F-475E-997E-006DAD237A7E}" dt="2023-11-25T14:25:54.815" v="386" actId="478"/>
          <ac:picMkLst>
            <pc:docMk/>
            <pc:sldMk cId="2968426193" sldId="256"/>
            <ac:picMk id="9" creationId="{0A63D638-657C-6E09-9381-5D58C9317C48}"/>
          </ac:picMkLst>
        </pc:picChg>
        <pc:picChg chg="add del mod">
          <ac:chgData name="Leslie Bagalho" userId="f3d063a1d9558e3b" providerId="LiveId" clId="{B5BCB420-9C1F-475E-997E-006DAD237A7E}" dt="2023-11-25T15:53:49.351" v="473" actId="478"/>
          <ac:picMkLst>
            <pc:docMk/>
            <pc:sldMk cId="2968426193" sldId="256"/>
            <ac:picMk id="24" creationId="{8617B76D-B7AF-8C29-9064-27665DE935A2}"/>
          </ac:picMkLst>
        </pc:picChg>
        <pc:picChg chg="add mod">
          <ac:chgData name="Leslie Bagalho" userId="f3d063a1d9558e3b" providerId="LiveId" clId="{B5BCB420-9C1F-475E-997E-006DAD237A7E}" dt="2023-11-25T15:54:02.310" v="475" actId="1076"/>
          <ac:picMkLst>
            <pc:docMk/>
            <pc:sldMk cId="2968426193" sldId="256"/>
            <ac:picMk id="27" creationId="{82847340-4CC7-3CE3-FD4F-FA2C8B2357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6AD27-5E05-00F6-8790-8CB2823D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A085D4-79F9-36BA-47CA-BE29B3AAE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F6601-09B8-5D13-D6C4-51DAEE3E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8FFB4-DC63-FE13-9A8B-A4FC13E9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D867F-D918-5789-91A2-DE7D76D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D0A4F-384B-5A60-AFCB-59F1454A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9B6897-6543-CB49-EBCA-6EC279AE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B1E70-6A70-230B-D3D3-61571252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67981-4FE2-523B-38D6-E892532E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8A838-510D-47B7-E1C6-B4D69A96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93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12348D-9C63-E8B1-D07D-F3287A558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1ABBAB-9EAD-496F-44F9-21DF06DB0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E1B9E-1F2E-606C-6050-8B959899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16A6D-EA04-72E0-4D33-9BBE6D5E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5ABBA-C2A7-667A-BEE7-63092B14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7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A301C-1161-8DE6-C03E-0A2D1FAB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1D821-FE59-76A0-E652-84ADF7DE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55C14-AB3F-A8A0-2504-BD883F80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ED149-84FE-F345-294E-BDB91C03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6DD62-4F2E-7E32-34B1-7BD78F29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EBD10-A15E-B333-78FD-BA8CDBE3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64715C-E397-1961-1636-400BCEFE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A0707-958B-33FD-93F4-FD562A0D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4F47FE-32E2-DABB-423A-F3470236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D643C-BC8C-67F9-1D79-A7115F5C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20936-7489-0E30-7E29-432BFF4D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A9B06-4A6A-EF31-3FA0-50C63EF6B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313A46-9FDA-BFB4-D9DA-070EF89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B4A1F3-0533-6D5A-A2FD-7FC2213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B0381F-08F3-E97A-B58B-68E10EF7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16FD-9253-7A8A-CEA2-53D68B72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CE4F1-ABEA-CEC0-BDB8-37F15685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73E53-8E9E-B357-6C2C-29B95FED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DA18B-E8BF-06B7-27D4-DBDE6081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E1A811-E734-6B2F-2270-2CCF1FA54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6684A3-9F51-8782-14D7-BCC6D6E2D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8ABFDD-2CBF-6EC5-ECBD-9B9DC2CE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E1B71B-7F1D-7EEB-0FEA-B487BAA8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30D97A-6150-C991-D87C-167D0C2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3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DB351-02D3-616D-D96E-948DE118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ADB43A-3670-F340-AF49-1094BDF0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7C31F8-BB76-9E79-0173-3A30AC06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4FA6CC-B612-9579-7F62-009F23E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C40FC2-8690-4CA3-83A9-2B05FB64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4F720B-C37B-E4CB-E057-0CCC8389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1888AC-55DF-B017-780E-34113889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86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3C253-8D4C-0133-7F6F-C5CECFFF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D6636-A9EF-F072-561E-D6B7BF71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276F3-A2B7-3F57-E54E-57A700542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3C7BDC-3A5C-2EAA-7255-FB26045D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0E5B8C-D344-F5C9-3D6D-B4CD9631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430D9-E0B6-8EE6-0143-69EE0053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CA114-BDA2-17AC-3618-5A96EFA1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E4050A-D7D7-7E76-3322-06DA4CDD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5683AB-9075-2D83-96D6-F9175E21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087188-2110-CA6A-1718-D14B8ECE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B24A6-93D9-539C-EFC6-160AC6F8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9ED70-E68C-4EBD-2CF3-DC605F95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FE863-7A9D-220C-5F9E-16A79DD1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F2118-53EA-A722-2E9D-CBF3C99C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D6D85-0200-5315-67A4-44140BE1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E650-B7C4-4032-AF1B-D3B94365D5D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8E460-7BCE-4404-300B-3B2791182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D539C-928A-68EA-B8CC-1D0A87D7B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BC14-32D7-4CB6-BB96-D41F47A0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48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6648B0A-311D-B934-3B0C-5DF6568CF481}"/>
              </a:ext>
            </a:extLst>
          </p:cNvPr>
          <p:cNvGrpSpPr/>
          <p:nvPr/>
        </p:nvGrpSpPr>
        <p:grpSpPr>
          <a:xfrm>
            <a:off x="3227194" y="0"/>
            <a:ext cx="3229578" cy="6768353"/>
            <a:chOff x="1695389" y="0"/>
            <a:chExt cx="3229578" cy="676835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691BDCD-6807-40CB-7535-744FE7FA5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46" t="24097" r="29851"/>
            <a:stretch/>
          </p:blipFill>
          <p:spPr>
            <a:xfrm>
              <a:off x="1695389" y="0"/>
              <a:ext cx="3229578" cy="3702424"/>
            </a:xfrm>
            <a:prstGeom prst="rect">
              <a:avLst/>
            </a:prstGeom>
          </p:spPr>
        </p:pic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4C2748ED-64BC-AA7A-B2BB-FBAAA517B3EF}"/>
                </a:ext>
              </a:extLst>
            </p:cNvPr>
            <p:cNvGrpSpPr/>
            <p:nvPr/>
          </p:nvGrpSpPr>
          <p:grpSpPr>
            <a:xfrm>
              <a:off x="1695389" y="3065930"/>
              <a:ext cx="3229577" cy="3702423"/>
              <a:chOff x="2403602" y="3921235"/>
              <a:chExt cx="2561703" cy="2936765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BD9690F6-6CD6-75DB-5DAD-9FF7BDE281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0793"/>
              <a:stretch/>
            </p:blipFill>
            <p:spPr>
              <a:xfrm>
                <a:off x="2403602" y="3921235"/>
                <a:ext cx="2561703" cy="2936765"/>
              </a:xfrm>
              <a:prstGeom prst="rect">
                <a:avLst/>
              </a:prstGeom>
            </p:spPr>
          </p:pic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6FF90601-1C18-C8D0-366A-82A683BC1DB2}"/>
                  </a:ext>
                </a:extLst>
              </p:cNvPr>
              <p:cNvSpPr/>
              <p:nvPr/>
            </p:nvSpPr>
            <p:spPr>
              <a:xfrm>
                <a:off x="2608729" y="4034118"/>
                <a:ext cx="600636" cy="268941"/>
              </a:xfrm>
              <a:prstGeom prst="roundRect">
                <a:avLst/>
              </a:prstGeom>
              <a:solidFill>
                <a:srgbClr val="CFCA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AFF89F-94F7-0D74-E170-7A54783297CA}"/>
              </a:ext>
            </a:extLst>
          </p:cNvPr>
          <p:cNvSpPr txBox="1"/>
          <p:nvPr/>
        </p:nvSpPr>
        <p:spPr>
          <a:xfrm>
            <a:off x="268941" y="673080"/>
            <a:ext cx="1471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Projeto:</a:t>
            </a:r>
          </a:p>
          <a:p>
            <a:r>
              <a:rPr lang="pt-BR" sz="1200" dirty="0"/>
              <a:t>Site para marcenaria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C5AE93A-1ABA-8551-8A1C-D6FCACAA7698}"/>
              </a:ext>
            </a:extLst>
          </p:cNvPr>
          <p:cNvSpPr/>
          <p:nvPr/>
        </p:nvSpPr>
        <p:spPr>
          <a:xfrm>
            <a:off x="4501639" y="3208243"/>
            <a:ext cx="757231" cy="339058"/>
          </a:xfrm>
          <a:prstGeom prst="roundRect">
            <a:avLst/>
          </a:prstGeom>
          <a:solidFill>
            <a:srgbClr val="CFCA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E09B646-6E8D-FC50-DDF5-4AC20DE720D9}"/>
              </a:ext>
            </a:extLst>
          </p:cNvPr>
          <p:cNvSpPr/>
          <p:nvPr/>
        </p:nvSpPr>
        <p:spPr>
          <a:xfrm>
            <a:off x="268941" y="224118"/>
            <a:ext cx="2382769" cy="358588"/>
          </a:xfrm>
          <a:prstGeom prst="roundRect">
            <a:avLst/>
          </a:prstGeom>
          <a:solidFill>
            <a:srgbClr val="3E54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lesliebagalho</a:t>
            </a:r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27EC8B-BA6A-D09C-245E-447D65512163}"/>
              </a:ext>
            </a:extLst>
          </p:cNvPr>
          <p:cNvSpPr txBox="1"/>
          <p:nvPr/>
        </p:nvSpPr>
        <p:spPr>
          <a:xfrm>
            <a:off x="278241" y="1719520"/>
            <a:ext cx="109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Tipografia:</a:t>
            </a:r>
          </a:p>
          <a:p>
            <a:r>
              <a:rPr lang="pt-BR" sz="1200" dirty="0" err="1"/>
              <a:t>Roboto</a:t>
            </a:r>
            <a:endParaRPr lang="pt-BR" sz="12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EA77C9-2FEB-39F2-049A-A398F5E556BF}"/>
              </a:ext>
            </a:extLst>
          </p:cNvPr>
          <p:cNvSpPr txBox="1"/>
          <p:nvPr/>
        </p:nvSpPr>
        <p:spPr>
          <a:xfrm>
            <a:off x="268941" y="2242740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Cores: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0E28952-85A2-43C9-431B-D900811D8DE6}"/>
              </a:ext>
            </a:extLst>
          </p:cNvPr>
          <p:cNvSpPr/>
          <p:nvPr/>
        </p:nvSpPr>
        <p:spPr>
          <a:xfrm>
            <a:off x="376518" y="2612072"/>
            <a:ext cx="672445" cy="8895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5981A31-191E-BDA2-A1F7-648D5F35AD01}"/>
              </a:ext>
            </a:extLst>
          </p:cNvPr>
          <p:cNvSpPr/>
          <p:nvPr/>
        </p:nvSpPr>
        <p:spPr>
          <a:xfrm>
            <a:off x="1181599" y="2612072"/>
            <a:ext cx="672445" cy="889535"/>
          </a:xfrm>
          <a:prstGeom prst="rect">
            <a:avLst/>
          </a:prstGeom>
          <a:solidFill>
            <a:srgbClr val="F9941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#F99410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E37F066-C22A-1599-09AF-7F1A7ADD70BF}"/>
              </a:ext>
            </a:extLst>
          </p:cNvPr>
          <p:cNvSpPr/>
          <p:nvPr/>
        </p:nvSpPr>
        <p:spPr>
          <a:xfrm>
            <a:off x="1979266" y="2612072"/>
            <a:ext cx="672445" cy="889535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#000000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65 %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3DF257-8811-93DE-BEC1-4A5BF75FE8D7}"/>
              </a:ext>
            </a:extLst>
          </p:cNvPr>
          <p:cNvSpPr txBox="1"/>
          <p:nvPr/>
        </p:nvSpPr>
        <p:spPr>
          <a:xfrm>
            <a:off x="278241" y="3627734"/>
            <a:ext cx="23827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Assets</a:t>
            </a:r>
            <a:r>
              <a:rPr lang="pt-BR" sz="1600" b="1" dirty="0"/>
              <a:t>:</a:t>
            </a:r>
          </a:p>
          <a:p>
            <a:r>
              <a:rPr lang="pt-BR" sz="1200" dirty="0"/>
              <a:t>Todas as imagens necessárias para o desenvolvimento, encontra-se na pasta </a:t>
            </a:r>
            <a:r>
              <a:rPr lang="pt-BR" sz="1200" dirty="0" err="1"/>
              <a:t>images</a:t>
            </a:r>
            <a:r>
              <a:rPr lang="pt-BR" sz="1200" dirty="0"/>
              <a:t>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B53534-5253-704D-4164-6737AB2C2066}"/>
              </a:ext>
            </a:extLst>
          </p:cNvPr>
          <p:cNvSpPr txBox="1"/>
          <p:nvPr/>
        </p:nvSpPr>
        <p:spPr>
          <a:xfrm>
            <a:off x="278241" y="11963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Design:</a:t>
            </a:r>
          </a:p>
          <a:p>
            <a:r>
              <a:rPr lang="pt-BR" sz="1200" dirty="0" err="1"/>
              <a:t>Figma</a:t>
            </a:r>
            <a:endParaRPr lang="pt-BR" sz="12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2847340-4CC7-3CE3-FD4F-FA2C8B235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91" y="0"/>
            <a:ext cx="5066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26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Leslie Bagalho</dc:creator>
  <cp:lastModifiedBy>Leslie Bagalho</cp:lastModifiedBy>
  <cp:revision>1</cp:revision>
  <dcterms:created xsi:type="dcterms:W3CDTF">2023-11-25T13:58:32Z</dcterms:created>
  <dcterms:modified xsi:type="dcterms:W3CDTF">2023-11-25T15:57:03Z</dcterms:modified>
</cp:coreProperties>
</file>