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CFC9-991D-58F4-520D-F4AE89CCE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C2A0E-B167-7986-4423-1560167B2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AB2EC7-A8F8-D316-BD66-531F6D91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01D680-030A-4B6E-DBD6-CC74AAB6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292CEF-C45B-149B-0838-6F8B2582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4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7A470-7A23-5292-B286-6BC8A064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593AAA-78B6-2628-A487-37AB68471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42E69-044D-F951-B3A8-BF9EE76A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D9CCA-9D70-9A1B-E252-A8FE01BF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9045F-9657-91C0-52A7-89FD314A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53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C93DB0-F2AF-5ACD-2903-A671FFD0F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F6673-20A6-C94E-C168-C4B472404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C81CE-62F9-CD24-0E08-F528D603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E8C0B6-5C1E-3DC3-0F1E-FB69201A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585992-4E95-6E17-30A7-171B4E78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1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19000-5559-761F-01F5-28655DEF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E7D0D-2A03-AEAA-4055-145FBB91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D3FC1A-0DE7-65C1-D879-4B5E539B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C022E-414D-04FD-F332-0C3FCE0B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6C908-3A93-C68B-11CE-88A1D8C9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60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117C9-1309-6E2D-21DC-78844994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524E3A-3978-093E-57CE-7CCF1E27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A62822-D060-289A-A9A8-80E12DE8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37C55-61FA-4C2A-85B3-A77D8EF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1484F-4B47-DB34-6CAD-CF9EA91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75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7D0DB-B7A2-B5B1-0EE2-76E479A6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6A839-E9FC-22B9-7298-A66CE2DBF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5F29F1-024B-864F-4DC9-E55148852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481345-44C5-5F80-A437-E0785F54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3AD2EC-D261-9FA2-709F-201E2886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344799-C917-732D-4402-16A517F0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0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0A72F-E267-73B9-A471-B128D910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FC3A87-9E5F-40E1-17CD-D904CD8AF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29661F-6DF3-7552-6446-C1B453F8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B090DE-BF68-487C-BC50-D6425CC58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D16B34-FAA1-26E0-EA7D-C48E9CF41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79E79D-8A6C-E7E9-C299-20821D6C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9D6021-C026-0BCA-CD2A-AEEDC5F8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8C4637-4C17-BA7E-857B-7E3E2446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21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305F6-589C-2F6F-08E9-CA68DEB2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15E613-90A2-A0B3-3735-2CA1A6D4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80B288-4B53-4D4A-B91E-E7780EEC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172130-E943-44F9-ACFD-F94B873E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7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BA4B2E-E310-AB68-2872-10A6A1A4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4118DE-A58C-1722-A835-DFDB8F4B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088379-260F-6E7B-7C56-B7CD4032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7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1B042-6BC8-0A6C-5F01-4465D8BF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204B0-D638-84A9-8EDA-E8C0D5F9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B38DE1-3F55-A7E7-2CEE-4964CFF2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48BDD6-C0AC-2DAC-B9B7-F915A5CA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2297DF-D14D-9C1C-D67A-F6D02F3E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848803-F500-A0A1-7228-F785D798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9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E3DA-2329-0E6B-E7AA-6F940B9B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C55595-1AC1-E69F-7EE8-266481112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3EE2FB-E4B2-3763-EB60-DD1951DB8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75BC5F-A3E8-3458-CDA8-4D0EB245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BBC5-950B-73C3-4048-BE6637C9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F4336-B824-3B30-6147-5635FF32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83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FF266B-B156-098C-1E2F-EF5D4700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B28905-7D5A-9AD5-D23B-AF4621AF1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BEB47-8B8D-7FE5-50EE-8A84CB64D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884B6-4B1D-4EC2-805F-ABCEB1567F37}" type="datetimeFigureOut">
              <a:rPr lang="pt-BR" smtClean="0"/>
              <a:t>01/06/2024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3C3047-57D6-2838-C3DE-755646250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98082-D7FB-8A21-0FE4-440DF61B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303AD-9077-4752-B898-D82D9DE0B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8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D27D77-8013-4BB2-C75C-EC043C5DBD90}"/>
              </a:ext>
            </a:extLst>
          </p:cNvPr>
          <p:cNvSpPr txBox="1"/>
          <p:nvPr/>
        </p:nvSpPr>
        <p:spPr>
          <a:xfrm>
            <a:off x="228600" y="461665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MD Primer Bold"/>
              </a:rPr>
              <a:t>Segmentando uma variedade de larguras de janela de visualização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E431C3-A80B-0701-1B97-F15112070E49}"/>
              </a:ext>
            </a:extLst>
          </p:cNvPr>
          <p:cNvSpPr txBox="1"/>
          <p:nvPr/>
        </p:nvSpPr>
        <p:spPr>
          <a:xfrm>
            <a:off x="228600" y="0"/>
            <a:ext cx="1173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MD Primer Bold"/>
              </a:rPr>
              <a:t>@media query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8A866A-7D22-783E-D1A7-4FBE0DBBB505}"/>
              </a:ext>
            </a:extLst>
          </p:cNvPr>
          <p:cNvSpPr txBox="1"/>
          <p:nvPr/>
        </p:nvSpPr>
        <p:spPr>
          <a:xfrm>
            <a:off x="228600" y="830997"/>
            <a:ext cx="1173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Muitas vezes, quando escrevemos consultas de mídia CSS, estamos criando o que chamamos de ponto de interrupção — uma condição onde o design “quebra” e um conjunto de estilos é aplicado para corrigi-lo. Um design pode ter vários pontos de interrupção! E geralmente são baseados no fato de a janela de visualização estar entre duas larguras: onde o ponto de interrupção começa e onde o ponto de interrupção termina.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3046BBD-6C31-556E-E733-7FFFD63A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30993"/>
            <a:ext cx="8554644" cy="139084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CC21B5-39FA-B25C-4D8E-1CF7125E6A0C}"/>
              </a:ext>
            </a:extLst>
          </p:cNvPr>
          <p:cNvSpPr txBox="1"/>
          <p:nvPr/>
        </p:nvSpPr>
        <p:spPr>
          <a:xfrm>
            <a:off x="228600" y="1565661"/>
            <a:ext cx="1173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Veja como fizemos isso usando o </a:t>
            </a:r>
            <a:r>
              <a:rPr lang="pt-BR" sz="1200" dirty="0" err="1"/>
              <a:t>and</a:t>
            </a:r>
            <a:r>
              <a:rPr lang="pt-BR" sz="1200" dirty="0"/>
              <a:t> operador para combinar os dois valores de ponto de interrupção: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BC77211-CA95-4D66-7AF0-0CAFFF729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960168"/>
            <a:ext cx="8573696" cy="1162212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439B3F6-1D81-0151-836F-704D8312411F}"/>
              </a:ext>
            </a:extLst>
          </p:cNvPr>
          <p:cNvSpPr txBox="1"/>
          <p:nvPr/>
        </p:nvSpPr>
        <p:spPr>
          <a:xfrm>
            <a:off x="228600" y="3410170"/>
            <a:ext cx="1173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Você começa a ter uma boa noção de como é mais curto e fácil escrever uma consulta de mídia quando abandonamos o </a:t>
            </a:r>
            <a:r>
              <a:rPr lang="pt-BR" sz="1200" dirty="0" err="1"/>
              <a:t>and</a:t>
            </a:r>
            <a:r>
              <a:rPr lang="pt-BR" sz="1200" dirty="0"/>
              <a:t> operador booleano em favor da nova sintaxe de comparação de intervalo: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664A73B-62BE-9914-1E6B-6E94F221421A}"/>
              </a:ext>
            </a:extLst>
          </p:cNvPr>
          <p:cNvSpPr txBox="1"/>
          <p:nvPr/>
        </p:nvSpPr>
        <p:spPr>
          <a:xfrm>
            <a:off x="228600" y="5693026"/>
            <a:ext cx="1173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https://css-tricks.com/the-new-css-media-query-range-syntax/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5C70BC-8DE7-9A67-61D5-1EA21EA25661}"/>
              </a:ext>
            </a:extLst>
          </p:cNvPr>
          <p:cNvSpPr txBox="1"/>
          <p:nvPr/>
        </p:nvSpPr>
        <p:spPr>
          <a:xfrm>
            <a:off x="228600" y="5327904"/>
            <a:ext cx="11734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Fonte de estudos:</a:t>
            </a:r>
          </a:p>
        </p:txBody>
      </p:sp>
    </p:spTree>
    <p:extLst>
      <p:ext uri="{BB962C8B-B14F-4D97-AF65-F5344CB8AC3E}">
        <p14:creationId xmlns:p14="http://schemas.microsoft.com/office/powerpoint/2010/main" val="313150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D3383A-0FD5-E7B1-90C1-B936A507CAB2}"/>
              </a:ext>
            </a:extLst>
          </p:cNvPr>
          <p:cNvSpPr txBox="1"/>
          <p:nvPr/>
        </p:nvSpPr>
        <p:spPr>
          <a:xfrm>
            <a:off x="228600" y="0"/>
            <a:ext cx="1173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0" dirty="0">
                <a:solidFill>
                  <a:srgbClr val="000000"/>
                </a:solidFill>
                <a:effectLst/>
                <a:latin typeface="MD Primer Bold"/>
              </a:rPr>
              <a:t>@media query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A2FCC9-46F5-F189-780A-262E720D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58072"/>
            <a:ext cx="5884957" cy="473458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28B86D-1B4C-F5AB-CFFE-728BB2AB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45" y="1258072"/>
            <a:ext cx="5884957" cy="473458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E930A43-96DD-F867-1568-B93F507EAFDC}"/>
              </a:ext>
            </a:extLst>
          </p:cNvPr>
          <p:cNvSpPr txBox="1"/>
          <p:nvPr/>
        </p:nvSpPr>
        <p:spPr>
          <a:xfrm>
            <a:off x="228600" y="865342"/>
            <a:ext cx="58849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@media 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3AF487-4F70-FBF6-C520-EEF35D6E45F6}"/>
              </a:ext>
            </a:extLst>
          </p:cNvPr>
          <p:cNvSpPr txBox="1"/>
          <p:nvPr/>
        </p:nvSpPr>
        <p:spPr>
          <a:xfrm>
            <a:off x="6113557" y="865342"/>
            <a:ext cx="5849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@media depois</a:t>
            </a:r>
          </a:p>
        </p:txBody>
      </p:sp>
    </p:spTree>
    <p:extLst>
      <p:ext uri="{BB962C8B-B14F-4D97-AF65-F5344CB8AC3E}">
        <p14:creationId xmlns:p14="http://schemas.microsoft.com/office/powerpoint/2010/main" val="3850919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MD Primer 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Leslie Bagalho</dc:creator>
  <cp:lastModifiedBy>Leslie Bagalho</cp:lastModifiedBy>
  <cp:revision>2</cp:revision>
  <dcterms:created xsi:type="dcterms:W3CDTF">2024-06-01T23:14:34Z</dcterms:created>
  <dcterms:modified xsi:type="dcterms:W3CDTF">2024-06-02T00:00:42Z</dcterms:modified>
</cp:coreProperties>
</file>