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0528-1DFA-40D5-A2D5-639AD064FA5A}" type="datetimeFigureOut">
              <a:rPr lang="en-US" smtClean="0"/>
              <a:pPr/>
              <a:t>02/21/19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DA1-FDE6-4528-8934-FAF3B9172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0528-1DFA-40D5-A2D5-639AD064FA5A}" type="datetimeFigureOut">
              <a:rPr lang="en-US" smtClean="0"/>
              <a:pPr/>
              <a:t>02/21/19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DA1-FDE6-4528-8934-FAF3B9172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0528-1DFA-40D5-A2D5-639AD064FA5A}" type="datetimeFigureOut">
              <a:rPr lang="en-US" smtClean="0"/>
              <a:pPr/>
              <a:t>02/21/19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DA1-FDE6-4528-8934-FAF3B9172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0528-1DFA-40D5-A2D5-639AD064FA5A}" type="datetimeFigureOut">
              <a:rPr lang="en-US" smtClean="0"/>
              <a:pPr/>
              <a:t>02/21/19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DA1-FDE6-4528-8934-FAF3B9172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0528-1DFA-40D5-A2D5-639AD064FA5A}" type="datetimeFigureOut">
              <a:rPr lang="en-US" smtClean="0"/>
              <a:pPr/>
              <a:t>02/21/19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DA1-FDE6-4528-8934-FAF3B9172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0528-1DFA-40D5-A2D5-639AD064FA5A}" type="datetimeFigureOut">
              <a:rPr lang="en-US" smtClean="0"/>
              <a:pPr/>
              <a:t>02/21/19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DA1-FDE6-4528-8934-FAF3B9172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0528-1DFA-40D5-A2D5-639AD064FA5A}" type="datetimeFigureOut">
              <a:rPr lang="en-US" smtClean="0"/>
              <a:pPr/>
              <a:t>02/21/19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DA1-FDE6-4528-8934-FAF3B9172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0528-1DFA-40D5-A2D5-639AD064FA5A}" type="datetimeFigureOut">
              <a:rPr lang="en-US" smtClean="0"/>
              <a:pPr/>
              <a:t>02/21/19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DA1-FDE6-4528-8934-FAF3B9172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0528-1DFA-40D5-A2D5-639AD064FA5A}" type="datetimeFigureOut">
              <a:rPr lang="en-US" smtClean="0"/>
              <a:pPr/>
              <a:t>02/21/19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DA1-FDE6-4528-8934-FAF3B9172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0528-1DFA-40D5-A2D5-639AD064FA5A}" type="datetimeFigureOut">
              <a:rPr lang="en-US" smtClean="0"/>
              <a:pPr/>
              <a:t>02/21/19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DA1-FDE6-4528-8934-FAF3B9172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0528-1DFA-40D5-A2D5-639AD064FA5A}" type="datetimeFigureOut">
              <a:rPr lang="en-US" smtClean="0"/>
              <a:pPr/>
              <a:t>02/21/19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DA1-FDE6-4528-8934-FAF3B9172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0528-1DFA-40D5-A2D5-639AD064FA5A}" type="datetimeFigureOut">
              <a:rPr lang="en-US" smtClean="0"/>
              <a:pPr/>
              <a:t>02/21/19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CDA1-FDE6-4528-8934-FAF3B9172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TECHNOLOGY INDUSTRY IN AFRICA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Women and men involved in the revolution of technology across Africa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3048000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Raindolf Owusu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 is an IT entrepreneur and software engineer.</a:t>
            </a:r>
          </a:p>
          <a:p>
            <a:pPr marL="457200" indent="-457200"/>
            <a:r>
              <a:rPr lang="en-US" sz="2000" dirty="0" smtClean="0">
                <a:latin typeface="Arial" pitchFamily="34" charset="0"/>
                <a:cs typeface="Arial" pitchFamily="34" charset="0"/>
              </a:rPr>
              <a:t>He is the CEO of oasis websoft.</a:t>
            </a:r>
            <a:endParaRPr lang="en-US" sz="2000" dirty="0" smtClean="0">
              <a:latin typeface="Arial" pitchFamily="34" charset="0"/>
              <a:ea typeface="Adobe Fan Heiti Std B" pitchFamily="34" charset="-128"/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Comic Sans MS" pitchFamily="66" charset="0"/>
                <a:ea typeface="Adobe Fan Heiti Std B" pitchFamily="34" charset="-128"/>
              </a:rPr>
              <a:t>         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download (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2895600" cy="1173162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Kofi Dadzie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 is the co founder of Rancard Solutions and has been the CEO from 2006.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download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2857500" cy="213360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14600" cy="1020762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Anne</a:t>
            </a:r>
            <a:r>
              <a:rPr lang="en-US" b="1" u="sng" dirty="0" smtClean="0"/>
              <a:t> </a:t>
            </a:r>
            <a:r>
              <a:rPr lang="en-US" sz="2800" b="1" u="sng" dirty="0" smtClean="0"/>
              <a:t>Amuzu 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founder Nandi mobile limited.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She is an oriented software entrepreneur and a software developer.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14600" cy="944562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/>
              <a:t>Lucy Quist </a:t>
            </a:r>
            <a:br>
              <a:rPr lang="en-US" sz="2800" b="1" u="sng" dirty="0" smtClean="0"/>
            </a:b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She is the founder and CEO of Quist Blue Diamond.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She is a co-founder of fresh bakery.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She is also a co-founder of Executive Women Network.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luc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2600325" cy="260032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90800" cy="1020762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/>
              <a:t>Ethel Delali Cofie</a:t>
            </a:r>
            <a:br>
              <a:rPr lang="en-US" sz="2800" b="1" u="sng" dirty="0" smtClean="0"/>
            </a:b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She is an IT professional, entrepreneur and consultant.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Founder of women in Tech Africa 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CEO and founder of EDEL Technology consulting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2743200" cy="2465408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1096962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/>
              <a:t>Regina Honu</a:t>
            </a:r>
            <a:r>
              <a:rPr lang="en-US" sz="2800" u="sng" dirty="0" smtClean="0"/>
              <a:t/>
            </a:r>
            <a:br>
              <a:rPr lang="en-US" sz="2800" u="sng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She is a Ghanaian social entrepreneur  and software developer.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She is the founder of Soroko solutions.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Started Tech Need Girls Ghana.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26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1096962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/>
              <a:t>Akosua Annobil</a:t>
            </a:r>
            <a:br>
              <a:rPr lang="en-US" sz="3200" b="1" u="sng" dirty="0" smtClean="0"/>
            </a:b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She is a global communication consultant.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She is a founder of AB2020 and Tech in Ghana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09800" cy="1096962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Dr. Bright Gameli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 is the head of security services in Internet  Solutions Kenya.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 is a co founder of Africa Hackon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1905000" cy="216217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62200" cy="792162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/>
              <a:t>Bright Simons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 is a Ghanaian social innovator and an entrepreneur.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 is the founder and president  of mpedigree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 descr="download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38400" cy="1020762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Alex Bram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 is a Ghanaian.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He is the CEO of SMSGH </a:t>
            </a:r>
            <a:r>
              <a:rPr lang="en-US" sz="20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which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the leading business sms provider in Ghana.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download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2114550" cy="2162175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245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TECHNOLOGY INDUSTRY IN AFRICA</vt:lpstr>
      <vt:lpstr>Anne Amuzu </vt:lpstr>
      <vt:lpstr>Lucy Quist  </vt:lpstr>
      <vt:lpstr>Ethel Delali Cofie </vt:lpstr>
      <vt:lpstr>Regina Honu  </vt:lpstr>
      <vt:lpstr>Akosua Annobil </vt:lpstr>
      <vt:lpstr>Dr. Bright Gameli</vt:lpstr>
      <vt:lpstr>Bright Simons</vt:lpstr>
      <vt:lpstr>Alex Bram</vt:lpstr>
      <vt:lpstr>Raindolf Owusu</vt:lpstr>
      <vt:lpstr>Kofi Dadzie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INDUSTRY IN AFRICA</dc:title>
  <dc:creator>leslie chiri</dc:creator>
  <cp:lastModifiedBy>leslie chiri</cp:lastModifiedBy>
  <cp:revision>30</cp:revision>
  <dcterms:created xsi:type="dcterms:W3CDTF">2019-02-20T07:49:33Z</dcterms:created>
  <dcterms:modified xsi:type="dcterms:W3CDTF">2019-02-21T12:05:52Z</dcterms:modified>
</cp:coreProperties>
</file>