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196325" cx="128016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7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7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79362" y="685800"/>
            <a:ext cx="609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76cd686c_0_0:notes"/>
          <p:cNvSpPr/>
          <p:nvPr>
            <p:ph idx="2" type="sldImg"/>
          </p:nvPr>
        </p:nvSpPr>
        <p:spPr>
          <a:xfrm>
            <a:off x="379362" y="685800"/>
            <a:ext cx="609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76cd6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76cd686c_0_8:notes"/>
          <p:cNvSpPr/>
          <p:nvPr>
            <p:ph idx="2" type="sldImg"/>
          </p:nvPr>
        </p:nvSpPr>
        <p:spPr>
          <a:xfrm>
            <a:off x="379362" y="685800"/>
            <a:ext cx="609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76cd68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36392" y="1041743"/>
            <a:ext cx="11928900" cy="28719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/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36380" y="3965254"/>
            <a:ext cx="11928900" cy="11088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36380" y="1547591"/>
            <a:ext cx="11928900" cy="27471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/>
          <a:lstStyle>
            <a:lvl1pPr lvl="0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36380" y="4410311"/>
            <a:ext cx="11928900" cy="18201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2200"/>
              </a:spcBef>
              <a:spcAft>
                <a:spcPts val="22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36380" y="3009277"/>
            <a:ext cx="11928900" cy="1177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/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36380" y="622639"/>
            <a:ext cx="11928900" cy="8013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36380" y="1612440"/>
            <a:ext cx="11928900" cy="47799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200"/>
              </a:spcBef>
              <a:spcAft>
                <a:spcPts val="22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36380" y="622639"/>
            <a:ext cx="11928900" cy="8013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36380" y="1612440"/>
            <a:ext cx="5599800" cy="47799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200"/>
              </a:spcBef>
              <a:spcAft>
                <a:spcPts val="22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65360" y="1612440"/>
            <a:ext cx="5599800" cy="47799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200"/>
              </a:spcBef>
              <a:spcAft>
                <a:spcPts val="22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36380" y="622639"/>
            <a:ext cx="11928900" cy="8013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36380" y="777346"/>
            <a:ext cx="3931200" cy="10572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36380" y="1944204"/>
            <a:ext cx="3931200" cy="44484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22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22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22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2200"/>
              </a:spcBef>
              <a:spcAft>
                <a:spcPts val="22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86350" y="629810"/>
            <a:ext cx="8914800" cy="57234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400800" y="-175"/>
            <a:ext cx="6400800" cy="719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71700" y="1725348"/>
            <a:ext cx="5663400" cy="20739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/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71700" y="3921812"/>
            <a:ext cx="5663400" cy="17280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915300" y="1013061"/>
            <a:ext cx="5371800" cy="51699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/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22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22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22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2200"/>
              </a:spcBef>
              <a:spcAft>
                <a:spcPts val="22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6380" y="5919042"/>
            <a:ext cx="8398200" cy="8466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6380" y="622639"/>
            <a:ext cx="119289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6380" y="1612440"/>
            <a:ext cx="119289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975" lIns="127975" spcFirstLastPara="1" rIns="127975" wrap="square" tIns="127975"/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861441" y="6524356"/>
            <a:ext cx="7683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975" lIns="127975" spcFirstLastPara="1" rIns="127975" wrap="square" tIns="127975">
            <a:no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78325" y="1386625"/>
            <a:ext cx="11586600" cy="55815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>
            <a:noAutofit/>
          </a:bodyPr>
          <a:lstStyle/>
          <a:p>
            <a:pPr indent="-355600" lvl="0" marL="4572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average email server 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rejects between 30-90%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emails as spam.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filter traffic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country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packet is coming from or destined 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iptables uses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xt_geoip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consists of an extension named 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xtable_addon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GeoIP database to perform country specific filtering.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xt_geoip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doesn’t belong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standard netfilter/iptables framework. It should be installed.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country is specified using the I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 3166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code: https://en.wikipedia.org/wiki/ISO_3166-1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889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78320" y="438796"/>
            <a:ext cx="12086700" cy="8424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Filter by country (Geoip)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43600" y="1281200"/>
            <a:ext cx="115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" name="Google Shape;57;p13"/>
          <p:cNvCxnSpPr/>
          <p:nvPr/>
        </p:nvCxnSpPr>
        <p:spPr>
          <a:xfrm>
            <a:off x="244580" y="1297535"/>
            <a:ext cx="287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8325" y="1386625"/>
            <a:ext cx="11586600" cy="5581500"/>
          </a:xfrm>
          <a:prstGeom prst="rect">
            <a:avLst/>
          </a:prstGeom>
        </p:spPr>
        <p:txBody>
          <a:bodyPr anchorCtr="0" anchor="t" bIns="127975" lIns="127975" spcFirstLastPara="1" rIns="127975" wrap="square" tIns="127975">
            <a:noAutofit/>
          </a:bodyPr>
          <a:lstStyle/>
          <a:p>
            <a:pPr indent="-355600" lvl="0" marL="45720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nstall xtables-addons and dependencies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Ubuntu:</a:t>
            </a: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sudo apt-get update &amp;&amp; sudo apt-get install xtables-addons-common libtext-csv-xs-perl pkg-config iptables-dev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CentOS</a:t>
            </a: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: yum update &amp;&amp;  yum install gcc-c++ make automake kernel-devel-`uname -r` wget unzip iptables-devel perl-Text-CSV_XS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Download GeoIP list (from MaxMind) as a CSV file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a temp directory (ex: /tmp) run: </a:t>
            </a: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sudo /usr/lib/xtables-addons/xt_geoip_dl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Create a folder for converted files and import them into xtables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sudo mkdir /usr/share/xt_geoip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sudo /usr/lib/xtables-addons/xt_geoip_build -D /usr/share/xt_geoip *.csv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Test it!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iptables -m geoip --help</a:t>
            </a:r>
            <a:endParaRPr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278320" y="438796"/>
            <a:ext cx="12086700" cy="842400"/>
          </a:xfrm>
          <a:prstGeom prst="rect">
            <a:avLst/>
          </a:prstGeom>
        </p:spPr>
        <p:txBody>
          <a:bodyPr anchorCtr="0" anchor="b" bIns="127975" lIns="127975" spcFirstLastPara="1" rIns="127975" wrap="square" tIns="127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Filter </a:t>
            </a:r>
            <a:r>
              <a:rPr b="1" lang="en" sz="4000"/>
              <a:t>by country (Geoip) - installation &amp; config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243600" y="1281200"/>
            <a:ext cx="115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4"/>
          <p:cNvCxnSpPr/>
          <p:nvPr/>
        </p:nvCxnSpPr>
        <p:spPr>
          <a:xfrm>
            <a:off x="244580" y="1297535"/>
            <a:ext cx="287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