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71" r:id="rId15"/>
    <p:sldId id="272" r:id="rId16"/>
    <p:sldId id="273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54"/>
  </p:normalViewPr>
  <p:slideViewPr>
    <p:cSldViewPr snapToGrid="0">
      <p:cViewPr varScale="1">
        <p:scale>
          <a:sx n="92" d="100"/>
          <a:sy n="92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C6F53-084D-864D-BEF9-AF3BB95A77F8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A760B-3055-314D-8E7B-C0A6EB0A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Fredrik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Pooria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Leslie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25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Leslie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54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Leslie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90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7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Hamza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1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Hamza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97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95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Eric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33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Fredrik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Fredrik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Fredrik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1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Vladimir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5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Vladimir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2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Vladimir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5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Pooria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Pooria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760B-3055-314D-8E7B-C0A6EB0A35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Backlog: Android App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569780"/>
              </p:ext>
            </p:extLst>
          </p:nvPr>
        </p:nvGraphicFramePr>
        <p:xfrm>
          <a:off x="2589213" y="2133600"/>
          <a:ext cx="71323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2584561"/>
                <a:gridCol w="981599"/>
                <a:gridCol w="1783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Skeleton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Game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High-score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AA_5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 SQLite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AA_6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AA_7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Upload Stats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AA_8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AA_9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AA_10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on Simulator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Backlog: Web Portal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170941"/>
              </p:ext>
            </p:extLst>
          </p:nvPr>
        </p:nvGraphicFramePr>
        <p:xfrm>
          <a:off x="2589213" y="2133600"/>
          <a:ext cx="71323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Sketch</a:t>
                      </a:r>
                      <a:r>
                        <a:rPr lang="en-US" baseline="0" dirty="0" smtClean="0"/>
                        <a:t>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r>
                        <a:rPr lang="en-US" baseline="0" dirty="0" smtClean="0"/>
                        <a:t> Skeleton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WP_5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WP_6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r>
                        <a:rPr lang="en-US" baseline="0" dirty="0" smtClean="0"/>
                        <a:t> 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WP_7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WP_8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9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Non-Function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Usable while operating heavy machinery</a:t>
            </a:r>
          </a:p>
          <a:p>
            <a:r>
              <a:rPr lang="en-US" dirty="0" smtClean="0"/>
              <a:t>Safe to use in heavy machinery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1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83" y="0"/>
            <a:ext cx="11520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5329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700"/>
            <a:ext cx="5334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38100"/>
            <a:ext cx="52959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0"/>
            <a:ext cx="5359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12700"/>
            <a:ext cx="53086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8100"/>
            <a:ext cx="108712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Project plan and requirements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DVA313 </a:t>
            </a:r>
            <a:r>
              <a:rPr lang="mr-IN"/>
              <a:t>–</a:t>
            </a:r>
            <a:r>
              <a:rPr lang="en-US"/>
              <a:t> Group 1</a:t>
            </a:r>
          </a:p>
        </p:txBody>
      </p:sp>
    </p:spTree>
    <p:extLst>
      <p:ext uri="{BB962C8B-B14F-4D97-AF65-F5344CB8AC3E}">
        <p14:creationId xmlns:p14="http://schemas.microsoft.com/office/powerpoint/2010/main" val="10279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The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x-none"/>
              <a:t>Volvo Construction Equipment</a:t>
            </a:r>
            <a:r>
              <a:rPr lang="en-US" dirty="0"/>
              <a:t> </a:t>
            </a:r>
            <a:r>
              <a:rPr lang="en-US"/>
              <a:t>in </a:t>
            </a:r>
            <a:r>
              <a:rPr lang="en-US" dirty="0"/>
              <a:t>Eskilstuna</a:t>
            </a:r>
          </a:p>
          <a:p>
            <a:r>
              <a:rPr lang="en-US"/>
              <a:t>Adnan </a:t>
            </a:r>
            <a:r>
              <a:rPr lang="en-US" dirty="0" err="1"/>
              <a:t>Causevic</a:t>
            </a:r>
            <a:r>
              <a:rPr lang="en-US" dirty="0"/>
              <a:t>, Volvo Lab </a:t>
            </a:r>
            <a:r>
              <a:rPr lang="en-US"/>
              <a:t>MDH</a:t>
            </a:r>
            <a:endParaRPr lang="x-none"/>
          </a:p>
        </p:txBody>
      </p:sp>
      <p:pic>
        <p:nvPicPr>
          <p:cNvPr id="4" name="Picture 4" descr="Volvo-Construction-Equipment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909978"/>
            <a:ext cx="6573447" cy="22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to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08052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Implement an Android application for Co Pilot that is an Android based tablet which has the ability to receive information from the actual machine (speed, direction, ...). </a:t>
            </a:r>
          </a:p>
          <a:p>
            <a:r>
              <a:rPr lang="en-US" dirty="0"/>
              <a:t> Application should measure some parameters from their different machines and then calculate an eco-driving score. This score will be displayed in a high score list on a web portal that we have to develop. </a:t>
            </a:r>
          </a:p>
          <a:p>
            <a:r>
              <a:rPr lang="en-US" dirty="0"/>
              <a:t>Concentrate on Eco driving through game solution and improve driving parameters (fuel consumption etc.)</a:t>
            </a:r>
          </a:p>
        </p:txBody>
      </p:sp>
    </p:spTree>
    <p:extLst>
      <p:ext uri="{BB962C8B-B14F-4D97-AF65-F5344CB8AC3E}">
        <p14:creationId xmlns:p14="http://schemas.microsoft.com/office/powerpoint/2010/main" val="8552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Group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65" y="1544595"/>
            <a:ext cx="8706424" cy="4865355"/>
          </a:xfrm>
        </p:spPr>
      </p:pic>
    </p:spTree>
    <p:extLst>
      <p:ext uri="{BB962C8B-B14F-4D97-AF65-F5344CB8AC3E}">
        <p14:creationId xmlns:p14="http://schemas.microsoft.com/office/powerpoint/2010/main" val="3446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Leslie Dahlberg - </a:t>
            </a:r>
            <a:r>
              <a:rPr lang="en-US" dirty="0"/>
              <a:t>Tools/environments management</a:t>
            </a:r>
          </a:p>
          <a:p>
            <a:r>
              <a:rPr lang="en-US"/>
              <a:t>Eric </a:t>
            </a:r>
            <a:r>
              <a:rPr lang="en-US" dirty="0" err="1"/>
              <a:t>Engtorp</a:t>
            </a:r>
            <a:r>
              <a:rPr lang="en-US" dirty="0"/>
              <a:t> </a:t>
            </a:r>
          </a:p>
          <a:p>
            <a:r>
              <a:rPr lang="en-US"/>
              <a:t>Fredrik </a:t>
            </a:r>
            <a:r>
              <a:rPr lang="en-US" dirty="0" err="1"/>
              <a:t>Frenning</a:t>
            </a:r>
            <a:r>
              <a:rPr lang="en-US" dirty="0"/>
              <a:t> - Room booker</a:t>
            </a:r>
          </a:p>
          <a:p>
            <a:r>
              <a:rPr lang="en-US"/>
              <a:t>Pooria </a:t>
            </a:r>
            <a:r>
              <a:rPr lang="en-US" dirty="0" err="1"/>
              <a:t>Ghavamian</a:t>
            </a:r>
            <a:r>
              <a:rPr lang="en-US" dirty="0"/>
              <a:t> - Contact</a:t>
            </a:r>
          </a:p>
          <a:p>
            <a:r>
              <a:rPr lang="en-US"/>
              <a:t>Léa </a:t>
            </a:r>
            <a:r>
              <a:rPr lang="en-US" dirty="0" err="1"/>
              <a:t>Brunschwig</a:t>
            </a:r>
            <a:r>
              <a:rPr lang="en-US" dirty="0"/>
              <a:t> - Documentation</a:t>
            </a:r>
          </a:p>
          <a:p>
            <a:r>
              <a:rPr lang="en-US"/>
              <a:t>Vladimir </a:t>
            </a:r>
            <a:r>
              <a:rPr lang="en-US" dirty="0" err="1"/>
              <a:t>Djukanovic</a:t>
            </a:r>
            <a:endParaRPr lang="en-US" dirty="0"/>
          </a:p>
          <a:p>
            <a:r>
              <a:rPr lang="en-US"/>
              <a:t>Hamza </a:t>
            </a:r>
            <a:r>
              <a:rPr lang="en-US" dirty="0" err="1"/>
              <a:t>Sabljakovic</a:t>
            </a:r>
            <a:r>
              <a:rPr lang="en-US" dirty="0"/>
              <a:t> - Project manager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4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&amp; Synchronization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7" y="1641763"/>
            <a:ext cx="3255818" cy="1627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7" y="3494532"/>
            <a:ext cx="4003964" cy="1121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6" y="1641763"/>
            <a:ext cx="4214091" cy="182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84" y="3948952"/>
            <a:ext cx="3611433" cy="1333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84" y="5282332"/>
            <a:ext cx="3484190" cy="1206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7" y="4859204"/>
            <a:ext cx="2325717" cy="174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Meetings with the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</a:t>
            </a:r>
            <a:r>
              <a:rPr lang="en-US"/>
              <a:t> </a:t>
            </a:r>
            <a:r>
              <a:rPr lang="en-US" dirty="0"/>
              <a:t>Meeting, Friday Week 1</a:t>
            </a:r>
          </a:p>
          <a:p>
            <a:pPr lvl="1"/>
            <a:r>
              <a:rPr lang="en-US"/>
              <a:t>We </a:t>
            </a:r>
            <a:r>
              <a:rPr lang="en-US" dirty="0"/>
              <a:t>met with Adnan, and two people from Volvo</a:t>
            </a:r>
          </a:p>
          <a:p>
            <a:pPr lvl="1"/>
            <a:r>
              <a:rPr lang="en-US"/>
              <a:t>The </a:t>
            </a:r>
            <a:r>
              <a:rPr lang="en-US" dirty="0"/>
              <a:t>presented their vision for the project and gave us concrete requirement</a:t>
            </a:r>
          </a:p>
          <a:p>
            <a:pPr lvl="1"/>
            <a:r>
              <a:rPr lang="en-US"/>
              <a:t>We </a:t>
            </a:r>
            <a:r>
              <a:rPr lang="en-US" dirty="0"/>
              <a:t>asked questions and suggested some improvements and discussed how the product would work further</a:t>
            </a:r>
          </a:p>
          <a:p>
            <a:pPr lvl="1"/>
            <a:r>
              <a:rPr lang="en-US"/>
              <a:t>We </a:t>
            </a:r>
            <a:r>
              <a:rPr lang="en-US" dirty="0"/>
              <a:t>visited the Volvo Lab and tried driving the simulators</a:t>
            </a:r>
          </a:p>
          <a:p>
            <a:r>
              <a:rPr lang="en-US"/>
              <a:t>Technical </a:t>
            </a:r>
            <a:r>
              <a:rPr lang="en-US" dirty="0"/>
              <a:t>Meeting, Friday Week 2</a:t>
            </a:r>
          </a:p>
          <a:p>
            <a:pPr lvl="1"/>
            <a:r>
              <a:rPr lang="en-US"/>
              <a:t>We </a:t>
            </a:r>
            <a:r>
              <a:rPr lang="en-US" dirty="0"/>
              <a:t>met Adnan at Volvo Lab and tested the </a:t>
            </a:r>
            <a:r>
              <a:rPr lang="en-US" dirty="0" err="1"/>
              <a:t>CoPilot</a:t>
            </a:r>
            <a:r>
              <a:rPr lang="en-US" dirty="0"/>
              <a:t> Tablet</a:t>
            </a:r>
          </a:p>
          <a:p>
            <a:pPr lvl="1"/>
            <a:r>
              <a:rPr lang="en-US"/>
              <a:t>Adnan </a:t>
            </a:r>
            <a:r>
              <a:rPr lang="en-US" dirty="0"/>
              <a:t>walked us through how to develop and deploy apps for the </a:t>
            </a:r>
            <a:r>
              <a:rPr lang="en-US" dirty="0" err="1"/>
              <a:t>CoPilot</a:t>
            </a:r>
            <a:r>
              <a:rPr lang="en-US" dirty="0"/>
              <a:t> and helped us set up an initial Android Project</a:t>
            </a:r>
          </a:p>
          <a:p>
            <a:pPr lvl="1"/>
            <a:r>
              <a:rPr lang="en-US"/>
              <a:t>Volvo </a:t>
            </a:r>
            <a:r>
              <a:rPr lang="en-US" dirty="0"/>
              <a:t>supplied </a:t>
            </a:r>
            <a:r>
              <a:rPr lang="en-US"/>
              <a:t>with key-files </a:t>
            </a:r>
            <a:r>
              <a:rPr lang="en-US" dirty="0"/>
              <a:t>and tokens so we could </a:t>
            </a:r>
            <a:r>
              <a:rPr lang="en-US"/>
              <a:t>start developing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0554"/>
            <a:ext cx="8915400" cy="3777622"/>
          </a:xfrm>
        </p:spPr>
        <p:txBody>
          <a:bodyPr/>
          <a:lstStyle/>
          <a:p>
            <a:r>
              <a:rPr lang="en-US" dirty="0"/>
              <a:t>Initial backlog presents ideas along with their corresponding user stories, effort estimations in person days and priorities.  Focus is on key features that are not so obvious.</a:t>
            </a:r>
          </a:p>
        </p:txBody>
      </p:sp>
    </p:spTree>
    <p:extLst>
      <p:ext uri="{BB962C8B-B14F-4D97-AF65-F5344CB8AC3E}">
        <p14:creationId xmlns:p14="http://schemas.microsoft.com/office/powerpoint/2010/main" val="17452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440</Words>
  <Application>Microsoft Macintosh PowerPoint</Application>
  <PresentationFormat>Widescreen</PresentationFormat>
  <Paragraphs>155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Mangal</vt:lpstr>
      <vt:lpstr>Wingdings 3</vt:lpstr>
      <vt:lpstr>Wisp</vt:lpstr>
      <vt:lpstr>PowerPoint Presentation</vt:lpstr>
      <vt:lpstr>Project plan and requirements</vt:lpstr>
      <vt:lpstr>The Client</vt:lpstr>
      <vt:lpstr>Problem to Solve</vt:lpstr>
      <vt:lpstr>Our Group</vt:lpstr>
      <vt:lpstr>Roles and responsibilities</vt:lpstr>
      <vt:lpstr>Communication &amp; Synchronization</vt:lpstr>
      <vt:lpstr>Meetings with the Client</vt:lpstr>
      <vt:lpstr>Initial backlog</vt:lpstr>
      <vt:lpstr>Backlog: Android App</vt:lpstr>
      <vt:lpstr>Backlog: Web Portal</vt:lpstr>
      <vt:lpstr>Non-Function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 and requirements</dc:title>
  <cp:lastModifiedBy>Leslie Dahlberg</cp:lastModifiedBy>
  <cp:revision>21</cp:revision>
  <dcterms:modified xsi:type="dcterms:W3CDTF">2016-11-23T09:44:02Z</dcterms:modified>
</cp:coreProperties>
</file>