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112"/>
            <a:ext cx="9144000" cy="47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22883" y="1185020"/>
            <a:ext cx="6877509" cy="5672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description document – initial</a:t>
            </a:r>
          </a:p>
          <a:p>
            <a:r>
              <a:rPr lang="en-US" dirty="0"/>
              <a:t>Contact with Volvo – established next meeting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Web application</a:t>
            </a:r>
          </a:p>
          <a:p>
            <a:pPr lvl="2"/>
            <a:r>
              <a:rPr lang="en-US" dirty="0"/>
              <a:t>Switch between graphs (fuel, speed etc...)</a:t>
            </a:r>
          </a:p>
          <a:p>
            <a:pPr lvl="2"/>
            <a:r>
              <a:rPr lang="en-US" dirty="0"/>
              <a:t>Create API for uploading data to Web Portal</a:t>
            </a:r>
          </a:p>
          <a:p>
            <a:pPr lvl="2"/>
            <a:r>
              <a:rPr lang="en-US" dirty="0"/>
              <a:t>Choose the vehicle and get the high score list for selected vehicle - Web portal</a:t>
            </a:r>
          </a:p>
          <a:p>
            <a:pPr lvl="2"/>
            <a:r>
              <a:rPr lang="en-US" dirty="0"/>
              <a:t>Fix bug: After changing machine, buttons for selecting different data (FUEL, load, etc.) stop working</a:t>
            </a:r>
          </a:p>
          <a:p>
            <a:pPr lvl="2"/>
            <a:r>
              <a:rPr lang="en-US" dirty="0"/>
              <a:t>Fixed left sidebar</a:t>
            </a:r>
          </a:p>
          <a:p>
            <a:pPr lvl="2"/>
            <a:r>
              <a:rPr lang="en-US" dirty="0"/>
              <a:t>Improve queries to avoid SQL injection (prepared statements)</a:t>
            </a:r>
          </a:p>
          <a:p>
            <a:pPr lvl="2"/>
            <a:r>
              <a:rPr lang="en-US" dirty="0"/>
              <a:t>Loader: on machine change</a:t>
            </a:r>
          </a:p>
          <a:p>
            <a:pPr lvl="1"/>
            <a:r>
              <a:rPr lang="en-US" dirty="0"/>
              <a:t>Android application</a:t>
            </a:r>
          </a:p>
          <a:p>
            <a:pPr lvl="2"/>
            <a:r>
              <a:rPr lang="en-US" dirty="0"/>
              <a:t>Read CPAC data in </a:t>
            </a:r>
            <a:r>
              <a:rPr lang="en-US" dirty="0" err="1"/>
              <a:t>CanBusInformation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Implement coefficients for app and normalized data to values between 0 and 1</a:t>
            </a:r>
          </a:p>
          <a:p>
            <a:pPr lvl="2"/>
            <a:r>
              <a:rPr lang="en-US" dirty="0"/>
              <a:t>Implement button navigation</a:t>
            </a:r>
          </a:p>
          <a:p>
            <a:pPr lvl="2"/>
            <a:r>
              <a:rPr lang="en-US" dirty="0"/>
              <a:t>Write function for network connection and upload to website</a:t>
            </a:r>
          </a:p>
          <a:p>
            <a:pPr lvl="2"/>
            <a:r>
              <a:rPr lang="en-US" dirty="0"/>
              <a:t>Research and test instant notification based on score</a:t>
            </a:r>
          </a:p>
          <a:p>
            <a:pPr lvl="2"/>
            <a:r>
              <a:rPr lang="en-US" dirty="0"/>
              <a:t>Implement average in live feed</a:t>
            </a:r>
          </a:p>
          <a:p>
            <a:pPr lvl="2"/>
            <a:r>
              <a:rPr lang="en-US" dirty="0"/>
              <a:t>Create mock CAN bus interface</a:t>
            </a:r>
          </a:p>
          <a:p>
            <a:pPr lvl="2"/>
            <a:r>
              <a:rPr lang="en-US" dirty="0"/>
              <a:t>Feed main game screen with live data feed</a:t>
            </a:r>
          </a:p>
          <a:p>
            <a:pPr lvl="2"/>
            <a:r>
              <a:rPr lang="en-US" dirty="0"/>
              <a:t>Clean up graphing function in game screen</a:t>
            </a:r>
          </a:p>
          <a:p>
            <a:pPr lvl="2"/>
            <a:r>
              <a:rPr lang="en-US" dirty="0"/>
              <a:t>Light retouch of GUI for App</a:t>
            </a:r>
          </a:p>
          <a:p>
            <a:pPr lvl="2"/>
            <a:r>
              <a:rPr lang="en-US" dirty="0"/>
              <a:t>Get Average of </a:t>
            </a:r>
            <a:r>
              <a:rPr lang="en-US" dirty="0" err="1"/>
              <a:t>sqlite</a:t>
            </a:r>
            <a:r>
              <a:rPr lang="en-US" dirty="0"/>
              <a:t> data from </a:t>
            </a:r>
            <a:r>
              <a:rPr lang="en-US" dirty="0" err="1"/>
              <a:t>db</a:t>
            </a:r>
            <a:endParaRPr lang="en-US" dirty="0"/>
          </a:p>
          <a:p>
            <a:pPr lvl="2"/>
            <a:r>
              <a:rPr lang="en-US" dirty="0"/>
              <a:t>Test App on Co-Pilot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16"/>
            <a:ext cx="9144000" cy="46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593" y="1196752"/>
            <a:ext cx="6949516" cy="5661248"/>
          </a:xfrm>
        </p:spPr>
        <p:txBody>
          <a:bodyPr>
            <a:normAutofit/>
          </a:bodyPr>
          <a:lstStyle/>
          <a:p>
            <a:r>
              <a:rPr lang="en-US" dirty="0"/>
              <a:t>Weekly meeting presentation</a:t>
            </a:r>
          </a:p>
          <a:p>
            <a:r>
              <a:rPr lang="en-US" dirty="0"/>
              <a:t>Design description presentation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Web Portal implementation:</a:t>
            </a:r>
          </a:p>
          <a:p>
            <a:pPr lvl="1"/>
            <a:r>
              <a:rPr lang="en-US" dirty="0"/>
              <a:t>Fix update handler</a:t>
            </a:r>
          </a:p>
          <a:p>
            <a:r>
              <a:rPr lang="en-US" b="1" dirty="0"/>
              <a:t>Android application implementation:</a:t>
            </a:r>
          </a:p>
          <a:p>
            <a:pPr lvl="1"/>
            <a:r>
              <a:rPr lang="en-US" sz="2000" dirty="0"/>
              <a:t>Fix upload function in Android App</a:t>
            </a:r>
          </a:p>
          <a:p>
            <a:pPr lvl="1"/>
            <a:r>
              <a:rPr lang="en-US" sz="2000" dirty="0"/>
              <a:t>Save game to local database in Android App</a:t>
            </a:r>
          </a:p>
          <a:p>
            <a:pPr lvl="1"/>
            <a:r>
              <a:rPr lang="en-US" sz="2000" dirty="0"/>
              <a:t>Fix navigation with swiping or other navigation style</a:t>
            </a:r>
          </a:p>
          <a:p>
            <a:pPr lvl="1"/>
            <a:r>
              <a:rPr lang="en-US" sz="2000" dirty="0"/>
              <a:t>Fix styling in co-pilot</a:t>
            </a:r>
          </a:p>
          <a:p>
            <a:pPr lvl="1"/>
            <a:r>
              <a:rPr lang="en-US" sz="2000" dirty="0"/>
              <a:t>Fix game screen layout in co-pilot</a:t>
            </a:r>
          </a:p>
          <a:p>
            <a:pPr lvl="1"/>
            <a:r>
              <a:rPr lang="en-US" sz="2000" dirty="0"/>
              <a:t>Replace bitmap graphics with vector SVG graphics</a:t>
            </a:r>
          </a:p>
          <a:p>
            <a:pPr lvl="1"/>
            <a:r>
              <a:rPr lang="en-US" sz="2000" dirty="0"/>
              <a:t>Test can buss reader</a:t>
            </a:r>
          </a:p>
          <a:p>
            <a:pPr lvl="1"/>
            <a:r>
              <a:rPr lang="en-US" sz="2000" dirty="0"/>
              <a:t>Fix toast notification</a:t>
            </a:r>
          </a:p>
          <a:p>
            <a:pPr lvl="1"/>
            <a:r>
              <a:rPr lang="en-US" sz="2000" dirty="0"/>
              <a:t>Change excavator to alias (alias placeholder)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73050" lvl="1" indent="0">
              <a:buNone/>
            </a:pPr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 Pilot responsiveness - PASSED</a:t>
            </a:r>
          </a:p>
          <a:p>
            <a:r>
              <a:rPr lang="en-US" dirty="0"/>
              <a:t>Different GUI in compare with standard Android – NOT PASSED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45732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620</TotalTime>
  <Words>254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44</cp:revision>
  <dcterms:created xsi:type="dcterms:W3CDTF">2012-10-31T13:00:49Z</dcterms:created>
  <dcterms:modified xsi:type="dcterms:W3CDTF">2016-12-05T12:10:56Z</dcterms:modified>
</cp:coreProperties>
</file>