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10EA-4714-464C-A0EE-04A1C7E8DA5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42CC-F59D-4716-AA2B-3E56A43C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9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10EA-4714-464C-A0EE-04A1C7E8DA5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42CC-F59D-4716-AA2B-3E56A43C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8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10EA-4714-464C-A0EE-04A1C7E8DA5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42CC-F59D-4716-AA2B-3E56A43C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1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10EA-4714-464C-A0EE-04A1C7E8DA5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42CC-F59D-4716-AA2B-3E56A43C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6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10EA-4714-464C-A0EE-04A1C7E8DA5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42CC-F59D-4716-AA2B-3E56A43C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9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10EA-4714-464C-A0EE-04A1C7E8DA5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42CC-F59D-4716-AA2B-3E56A43C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10EA-4714-464C-A0EE-04A1C7E8DA5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42CC-F59D-4716-AA2B-3E56A43C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4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10EA-4714-464C-A0EE-04A1C7E8DA5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42CC-F59D-4716-AA2B-3E56A43C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6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10EA-4714-464C-A0EE-04A1C7E8DA5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42CC-F59D-4716-AA2B-3E56A43C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10EA-4714-464C-A0EE-04A1C7E8DA5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42CC-F59D-4716-AA2B-3E56A43C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10EA-4714-464C-A0EE-04A1C7E8DA5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42CC-F59D-4716-AA2B-3E56A43C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1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510EA-4714-464C-A0EE-04A1C7E8DA5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442CC-F59D-4716-AA2B-3E56A43C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3528" y="836712"/>
            <a:ext cx="7344816" cy="25202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/>
          </a:p>
        </p:txBody>
      </p:sp>
      <p:sp>
        <p:nvSpPr>
          <p:cNvPr id="4" name="Rectangle 3"/>
          <p:cNvSpPr/>
          <p:nvPr/>
        </p:nvSpPr>
        <p:spPr>
          <a:xfrm>
            <a:off x="467544" y="1340768"/>
            <a:ext cx="7056784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1422605"/>
            <a:ext cx="69557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smtClean="0"/>
              <a:t>An app </a:t>
            </a:r>
            <a:r>
              <a:rPr lang="sv-SE" sz="1600" b="1" dirty="0" smtClean="0">
                <a:solidFill>
                  <a:srgbClr val="FF0000"/>
                </a:solidFill>
              </a:rPr>
              <a:t>”Simulator_sensor_extension” </a:t>
            </a:r>
            <a:r>
              <a:rPr lang="sv-SE" sz="1600" dirty="0"/>
              <a:t>that uses the </a:t>
            </a:r>
            <a:r>
              <a:rPr lang="sv-SE" sz="1600" b="1" dirty="0" smtClean="0">
                <a:solidFill>
                  <a:srgbClr val="FF0000"/>
                </a:solidFill>
              </a:rPr>
              <a:t>”simulatorextensionlibrary”</a:t>
            </a:r>
          </a:p>
          <a:p>
            <a:r>
              <a:rPr lang="sv-SE" sz="1600" dirty="0" smtClean="0"/>
              <a:t>should run in SID device that are listening on CAN3 &amp; CAN4 data.</a:t>
            </a:r>
          </a:p>
          <a:p>
            <a:r>
              <a:rPr lang="sv-SE" sz="1600" dirty="0" smtClean="0"/>
              <a:t>The app records the data and saves it to files </a:t>
            </a:r>
          </a:p>
          <a:p>
            <a:r>
              <a:rPr lang="sv-SE" sz="1600" dirty="0" smtClean="0"/>
              <a:t>(can3data.csv, can4data.csv, gnssdata.csv).</a:t>
            </a:r>
          </a:p>
          <a:p>
            <a:r>
              <a:rPr lang="sv-SE" sz="1600" dirty="0" smtClean="0"/>
              <a:t>The files can be moved to a connected USB storage by the app.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865343"/>
            <a:ext cx="115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SID device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59632" y="3749462"/>
            <a:ext cx="582850" cy="1349393"/>
            <a:chOff x="1036822" y="4599887"/>
            <a:chExt cx="582850" cy="1349393"/>
          </a:xfrm>
        </p:grpSpPr>
        <p:sp>
          <p:nvSpPr>
            <p:cNvPr id="18" name="Rectangle 17"/>
            <p:cNvSpPr/>
            <p:nvPr/>
          </p:nvSpPr>
          <p:spPr>
            <a:xfrm>
              <a:off x="1036822" y="4941168"/>
              <a:ext cx="58285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55243" y="4599887"/>
              <a:ext cx="346007" cy="3412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53590" y="5219908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USB</a:t>
              </a:r>
              <a:endParaRPr lang="en-US" dirty="0"/>
            </a:p>
          </p:txBody>
        </p:sp>
      </p:grpSp>
      <p:cxnSp>
        <p:nvCxnSpPr>
          <p:cNvPr id="23" name="Curved Connector 22"/>
          <p:cNvCxnSpPr>
            <a:stCxn id="4" idx="2"/>
            <a:endCxn id="18" idx="3"/>
          </p:cNvCxnSpPr>
          <p:nvPr/>
        </p:nvCxnSpPr>
        <p:spPr>
          <a:xfrm rot="5400000">
            <a:off x="2192294" y="2791156"/>
            <a:ext cx="1453831" cy="2153454"/>
          </a:xfrm>
          <a:prstGeom prst="curved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47864" y="4107873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Move the data files to USB storage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261" y="38214"/>
            <a:ext cx="7572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/>
              <a:t>Workflow to record data from SID connected on simulator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194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1560" y="2636912"/>
            <a:ext cx="3058256" cy="1800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99592" y="3068960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12104" y="1861639"/>
            <a:ext cx="3390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Launch an emulator on the development PC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027104" y="3136322"/>
            <a:ext cx="104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Emulator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4220" y="2667971"/>
            <a:ext cx="174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Development PC</a:t>
            </a:r>
            <a:endParaRPr lang="en-US" dirty="0"/>
          </a:p>
        </p:txBody>
      </p:sp>
      <p:cxnSp>
        <p:nvCxnSpPr>
          <p:cNvPr id="10" name="Curved Connector 9"/>
          <p:cNvCxnSpPr>
            <a:stCxn id="5" idx="2"/>
            <a:endCxn id="4" idx="3"/>
          </p:cNvCxnSpPr>
          <p:nvPr/>
        </p:nvCxnSpPr>
        <p:spPr>
          <a:xfrm rot="5400000">
            <a:off x="2475883" y="1889270"/>
            <a:ext cx="1151572" cy="1711865"/>
          </a:xfrm>
          <a:prstGeom prst="curved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421108" y="3789040"/>
            <a:ext cx="926756" cy="5040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35896" y="4509120"/>
            <a:ext cx="5408147" cy="218521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v-SE" sz="1400" dirty="0" smtClean="0"/>
              <a:t>Use a command window and the adb tool to push the data files </a:t>
            </a:r>
          </a:p>
          <a:p>
            <a:r>
              <a:rPr lang="sv-SE" sz="1400" dirty="0" smtClean="0"/>
              <a:t>(from the USB storage) to the emulator like this:</a:t>
            </a:r>
          </a:p>
          <a:p>
            <a:r>
              <a:rPr lang="sv-SE" sz="1200" i="1" dirty="0" smtClean="0"/>
              <a:t>&gt;</a:t>
            </a:r>
            <a:r>
              <a:rPr lang="sv-SE" sz="1200" i="1" dirty="0"/>
              <a:t>adb devices</a:t>
            </a:r>
          </a:p>
          <a:p>
            <a:endParaRPr lang="sv-SE" sz="1200" i="1" dirty="0"/>
          </a:p>
          <a:p>
            <a:r>
              <a:rPr lang="sv-SE" sz="1200" i="1" dirty="0"/>
              <a:t>List of devices attached</a:t>
            </a:r>
          </a:p>
          <a:p>
            <a:r>
              <a:rPr lang="sv-SE" sz="1200" i="1" dirty="0"/>
              <a:t>emulator-5554   device</a:t>
            </a:r>
          </a:p>
          <a:p>
            <a:r>
              <a:rPr lang="sv-SE" sz="1200" i="1" dirty="0"/>
              <a:t>BH90885E4D      device</a:t>
            </a:r>
          </a:p>
          <a:p>
            <a:endParaRPr lang="sv-SE" sz="1200" i="1" dirty="0"/>
          </a:p>
          <a:p>
            <a:r>
              <a:rPr lang="sv-SE" sz="1200" i="1" dirty="0"/>
              <a:t>&gt;adb -s emulator-5554 push -p c:\Temp\can3data.csv /data/local/tmp/can3data.csv</a:t>
            </a:r>
          </a:p>
          <a:p>
            <a:r>
              <a:rPr lang="sv-SE" sz="1200" i="1" dirty="0"/>
              <a:t>&gt;adb -s emulator-5554 push -p c:\Temp\can4data.csv /data/local/tmp/can4data.csv</a:t>
            </a:r>
          </a:p>
          <a:p>
            <a:r>
              <a:rPr lang="sv-SE" sz="1200" i="1" dirty="0"/>
              <a:t>&gt;adb -s emulator-5554 push -p c:\Temp\gnssdata.csv /data/local/tmp/gnssdata.csv</a:t>
            </a:r>
            <a:endParaRPr lang="en-US" sz="1100" i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879695" y="1132267"/>
            <a:ext cx="582850" cy="1349393"/>
            <a:chOff x="879695" y="706609"/>
            <a:chExt cx="582850" cy="1349393"/>
          </a:xfrm>
        </p:grpSpPr>
        <p:sp>
          <p:nvSpPr>
            <p:cNvPr id="14" name="Rectangle 13"/>
            <p:cNvSpPr/>
            <p:nvPr/>
          </p:nvSpPr>
          <p:spPr>
            <a:xfrm rot="10800000">
              <a:off x="879695" y="706609"/>
              <a:ext cx="58285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0800000">
              <a:off x="998117" y="1714721"/>
              <a:ext cx="346007" cy="3412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82802" y="1066649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USB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12239" y="809101"/>
            <a:ext cx="2682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Connect the USB storage with the </a:t>
            </a:r>
          </a:p>
          <a:p>
            <a:r>
              <a:rPr lang="sv-SE" sz="1400" dirty="0" smtClean="0"/>
              <a:t>data files to the development PC</a:t>
            </a:r>
            <a:endParaRPr lang="en-US" sz="1400" dirty="0"/>
          </a:p>
        </p:txBody>
      </p:sp>
      <p:cxnSp>
        <p:nvCxnSpPr>
          <p:cNvPr id="19" name="Curved Connector 18"/>
          <p:cNvCxnSpPr>
            <a:stCxn id="17" idx="2"/>
            <a:endCxn id="14" idx="1"/>
          </p:cNvCxnSpPr>
          <p:nvPr/>
        </p:nvCxnSpPr>
        <p:spPr>
          <a:xfrm rot="5400000">
            <a:off x="2356120" y="438747"/>
            <a:ext cx="304002" cy="2091151"/>
          </a:xfrm>
          <a:prstGeom prst="curved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0"/>
            <a:endCxn id="11" idx="3"/>
          </p:cNvCxnSpPr>
          <p:nvPr/>
        </p:nvCxnSpPr>
        <p:spPr>
          <a:xfrm rot="16200000" flipV="1">
            <a:off x="4609891" y="2779041"/>
            <a:ext cx="468052" cy="2992106"/>
          </a:xfrm>
          <a:prstGeom prst="curved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7261" y="38214"/>
            <a:ext cx="6137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/>
              <a:t>Workflow to push recorded data into emulator.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2636912"/>
            <a:ext cx="2753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>
                <a:solidFill>
                  <a:srgbClr val="FF0000"/>
                </a:solidFill>
              </a:rPr>
              <a:t>Note!</a:t>
            </a:r>
            <a:r>
              <a:rPr lang="sv-SE" dirty="0" smtClean="0"/>
              <a:t> </a:t>
            </a:r>
            <a:r>
              <a:rPr lang="sv-SE" sz="1400" dirty="0" smtClean="0"/>
              <a:t>The storage path on the emulator must be </a:t>
            </a:r>
            <a:r>
              <a:rPr lang="sv-SE" sz="1400" i="1" dirty="0" smtClean="0">
                <a:solidFill>
                  <a:srgbClr val="FF0000"/>
                </a:solidFill>
              </a:rPr>
              <a:t>/data/local/tmp/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92280" y="6021288"/>
            <a:ext cx="1080120" cy="67304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983361" y="3215148"/>
            <a:ext cx="1549079" cy="2816942"/>
          </a:xfrm>
          <a:custGeom>
            <a:avLst/>
            <a:gdLst>
              <a:gd name="connsiteX0" fmla="*/ 0 w 1034353"/>
              <a:gd name="connsiteY0" fmla="*/ 0 h 2816942"/>
              <a:gd name="connsiteX1" fmla="*/ 1010265 w 1034353"/>
              <a:gd name="connsiteY1" fmla="*/ 1504336 h 2816942"/>
              <a:gd name="connsiteX2" fmla="*/ 619433 w 1034353"/>
              <a:gd name="connsiteY2" fmla="*/ 2816942 h 281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4353" h="2816942">
                <a:moveTo>
                  <a:pt x="0" y="0"/>
                </a:moveTo>
                <a:cubicBezTo>
                  <a:pt x="453513" y="517423"/>
                  <a:pt x="907026" y="1034846"/>
                  <a:pt x="1010265" y="1504336"/>
                </a:cubicBezTo>
                <a:cubicBezTo>
                  <a:pt x="1113504" y="1973826"/>
                  <a:pt x="866468" y="2395384"/>
                  <a:pt x="619433" y="281694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55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8" y="953743"/>
            <a:ext cx="4536504" cy="174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sv-SE" dirty="0" smtClean="0"/>
              <a:t>simulatorextensionlibrary. </a:t>
            </a:r>
          </a:p>
          <a:p>
            <a:pPr marL="285750" indent="-285750">
              <a:buFontTx/>
              <a:buChar char="-"/>
            </a:pPr>
            <a:r>
              <a:rPr lang="sv-SE" sz="1400" dirty="0" smtClean="0"/>
              <a:t>That reads simulator machine signals  (CAN4) and sensor data signals (CAN3, GNSS) and publish this data through an API.</a:t>
            </a:r>
            <a:endParaRPr lang="en-US" sz="1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75995" y="62657"/>
            <a:ext cx="1377" cy="2574925"/>
          </a:xfrm>
          <a:prstGeom prst="line">
            <a:avLst/>
          </a:prstGeom>
          <a:ln w="539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423667" y="638721"/>
            <a:ext cx="2952328" cy="0"/>
          </a:xfrm>
          <a:prstGeom prst="line">
            <a:avLst/>
          </a:prstGeom>
          <a:ln w="539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425044" y="2049768"/>
            <a:ext cx="2952328" cy="0"/>
          </a:xfrm>
          <a:prstGeom prst="line">
            <a:avLst/>
          </a:prstGeom>
          <a:ln w="539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5400000">
            <a:off x="8073764" y="1853194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CAN bus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39691" y="27121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CAN 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23178" y="164218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CAN 4</a:t>
            </a: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1259632" y="5589240"/>
            <a:ext cx="2922347" cy="1155188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30425" y="5934670"/>
            <a:ext cx="23593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400" dirty="0" smtClean="0"/>
              <a:t>/data/local/tmp/can3data.csv</a:t>
            </a:r>
          </a:p>
          <a:p>
            <a:pPr algn="ctr"/>
            <a:r>
              <a:rPr lang="sv-SE" sz="1400" dirty="0"/>
              <a:t>/</a:t>
            </a:r>
            <a:r>
              <a:rPr lang="sv-SE" sz="1400" dirty="0" smtClean="0"/>
              <a:t>data/local/tmp/can4data.csv</a:t>
            </a:r>
          </a:p>
          <a:p>
            <a:pPr algn="ctr"/>
            <a:r>
              <a:rPr lang="sv-SE" sz="1400" dirty="0"/>
              <a:t>/</a:t>
            </a:r>
            <a:r>
              <a:rPr lang="sv-SE" sz="1400" dirty="0" smtClean="0"/>
              <a:t>data/local/tmp/gnssdata.csv</a:t>
            </a:r>
            <a:endParaRPr lang="en-US" sz="1400" dirty="0"/>
          </a:p>
          <a:p>
            <a:pPr algn="ctr"/>
            <a:endParaRPr lang="en-US" dirty="0"/>
          </a:p>
        </p:txBody>
      </p:sp>
      <p:cxnSp>
        <p:nvCxnSpPr>
          <p:cNvPr id="18" name="Curved Connector 17"/>
          <p:cNvCxnSpPr>
            <a:stCxn id="15" idx="2"/>
            <a:endCxn id="38" idx="2"/>
          </p:cNvCxnSpPr>
          <p:nvPr/>
        </p:nvCxnSpPr>
        <p:spPr>
          <a:xfrm rot="10800000" flipH="1">
            <a:off x="1259631" y="5229200"/>
            <a:ext cx="1209421" cy="937634"/>
          </a:xfrm>
          <a:prstGeom prst="curvedConnector4">
            <a:avLst>
              <a:gd name="adj1" fmla="val -18902"/>
              <a:gd name="adj2" fmla="val 80801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699415" y="3140968"/>
            <a:ext cx="3337081" cy="2681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 smtClean="0">
                <a:solidFill>
                  <a:schemeClr val="tx1"/>
                </a:solidFill>
              </a:rPr>
              <a:t>Apps will  take use of the Extension libraries to get data.</a:t>
            </a:r>
          </a:p>
          <a:p>
            <a:r>
              <a:rPr lang="sv-SE" sz="1400" dirty="0" smtClean="0">
                <a:solidFill>
                  <a:schemeClr val="tx1"/>
                </a:solidFill>
              </a:rPr>
              <a:t>The interface for the libraries will be the same. So a switch is easy.</a:t>
            </a:r>
          </a:p>
          <a:p>
            <a:endParaRPr lang="sv-SE" sz="1400" dirty="0" smtClean="0">
              <a:solidFill>
                <a:schemeClr val="tx1"/>
              </a:solidFill>
            </a:endParaRPr>
          </a:p>
          <a:p>
            <a:endParaRPr lang="sv-SE" sz="1400" dirty="0" smtClean="0">
              <a:solidFill>
                <a:schemeClr val="tx1"/>
              </a:solidFill>
            </a:endParaRPr>
          </a:p>
          <a:p>
            <a:r>
              <a:rPr lang="sv-SE" sz="1400" dirty="0" smtClean="0">
                <a:solidFill>
                  <a:schemeClr val="tx1"/>
                </a:solidFill>
              </a:rPr>
              <a:t>We need two libraries because we need a special SDK when compiling towards the SID device. The SDK is not supported in a normal Android device or in an emulator.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 rot="16200000">
            <a:off x="4745000" y="4726006"/>
            <a:ext cx="824925" cy="5351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4829" y="3513516"/>
            <a:ext cx="4568448" cy="1715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sv-SE" dirty="0" smtClean="0"/>
              <a:t>emulatorextensionlibrary that checks if  data files exists under /data/local/tmp/. </a:t>
            </a:r>
          </a:p>
          <a:p>
            <a:pPr marL="285750" indent="-285750">
              <a:buFontTx/>
              <a:buChar char="-"/>
            </a:pPr>
            <a:r>
              <a:rPr lang="sv-SE" sz="1400" dirty="0" smtClean="0"/>
              <a:t>If the data files exists, it reads the data and publish the data via an easy to use API.</a:t>
            </a:r>
          </a:p>
          <a:p>
            <a:pPr marL="285750" indent="-285750">
              <a:buFontTx/>
              <a:buChar char="-"/>
            </a:pPr>
            <a:r>
              <a:rPr lang="sv-SE" sz="1400" dirty="0" smtClean="0"/>
              <a:t>If the data file is missing the data get error status.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35507" y="3483258"/>
            <a:ext cx="4138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/>
              <a:t>Library to be used in Emulators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02363" y="973990"/>
            <a:ext cx="4288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/>
              <a:t>Library to be used in SID devices</a:t>
            </a:r>
            <a:endParaRPr lang="en-US" sz="2400" b="1" dirty="0"/>
          </a:p>
        </p:txBody>
      </p:sp>
      <p:cxnSp>
        <p:nvCxnSpPr>
          <p:cNvPr id="51" name="Curved Connector 50"/>
          <p:cNvCxnSpPr>
            <a:endCxn id="4" idx="3"/>
          </p:cNvCxnSpPr>
          <p:nvPr/>
        </p:nvCxnSpPr>
        <p:spPr>
          <a:xfrm rot="5400000">
            <a:off x="4454090" y="870524"/>
            <a:ext cx="1186314" cy="726350"/>
          </a:xfrm>
          <a:prstGeom prst="curved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endCxn id="4" idx="3"/>
          </p:cNvCxnSpPr>
          <p:nvPr/>
        </p:nvCxnSpPr>
        <p:spPr>
          <a:xfrm rot="10800000">
            <a:off x="4684072" y="1826856"/>
            <a:ext cx="740974" cy="211004"/>
          </a:xfrm>
          <a:prstGeom prst="curvedConnector3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own Arrow 54"/>
          <p:cNvSpPr/>
          <p:nvPr/>
        </p:nvSpPr>
        <p:spPr>
          <a:xfrm rot="19069890">
            <a:off x="4802966" y="2669806"/>
            <a:ext cx="819368" cy="5434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87261" y="38214"/>
            <a:ext cx="522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/>
              <a:t>How to develop App for the students....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666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358</Words>
  <Application>Microsoft Office PowerPoint</Application>
  <PresentationFormat>On-screen Show (4:3)</PresentationFormat>
  <Paragraphs>47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Volvo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Larsson Mathias (2) (Consultant)</dc:creator>
  <cp:lastModifiedBy>Larsson Mathias (2) (Consultant)</cp:lastModifiedBy>
  <cp:revision>10</cp:revision>
  <dcterms:created xsi:type="dcterms:W3CDTF">2016-09-23T12:25:46Z</dcterms:created>
  <dcterms:modified xsi:type="dcterms:W3CDTF">2016-10-25T12:26:41Z</dcterms:modified>
</cp:coreProperties>
</file>