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14"/>
  </p:notesMasterIdLst>
  <p:handoutMasterIdLst>
    <p:handoutMasterId r:id="rId15"/>
  </p:handoutMasterIdLst>
  <p:sldIdLst>
    <p:sldId id="293" r:id="rId5"/>
    <p:sldId id="296" r:id="rId6"/>
    <p:sldId id="294" r:id="rId7"/>
    <p:sldId id="297" r:id="rId8"/>
    <p:sldId id="298" r:id="rId9"/>
    <p:sldId id="299" r:id="rId10"/>
    <p:sldId id="300" r:id="rId11"/>
    <p:sldId id="302" r:id="rId12"/>
    <p:sldId id="301" r:id="rId13"/>
  </p:sldIdLst>
  <p:sldSz cx="9144000" cy="6858000" type="screen4x3"/>
  <p:notesSz cx="6858000" cy="9144000"/>
  <p:embeddedFontLst>
    <p:embeddedFont>
      <p:font typeface="Volvo Broad Pro Digital" panose="020B0604020202020204" charset="0"/>
      <p:regular r:id="rId16"/>
    </p:embeddedFont>
    <p:embeddedFont>
      <p:font typeface="Volvo Broad" panose="02000606020000020004" pitchFamily="2" charset="0"/>
      <p:regular r:id="rId17"/>
    </p:embeddedFont>
    <p:embeddedFont>
      <p:font typeface="VolvoBroad" panose="020B0604020202020204" charset="0"/>
      <p:regular r:id="rId18"/>
    </p:embeddedFont>
  </p:embeddedFont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E691"/>
    <a:srgbClr val="704E36"/>
    <a:srgbClr val="FCCC82"/>
    <a:srgbClr val="FFFDFE"/>
    <a:srgbClr val="FEFEFE"/>
    <a:srgbClr val="FDFDFE"/>
    <a:srgbClr val="FDFEFE"/>
    <a:srgbClr val="FEFDFE"/>
    <a:srgbClr val="FEFFFF"/>
    <a:srgbClr val="FE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68" autoAdjust="0"/>
    <p:restoredTop sz="96386" autoAdjust="0"/>
  </p:normalViewPr>
  <p:slideViewPr>
    <p:cSldViewPr snapToGrid="0" showGuides="1">
      <p:cViewPr varScale="1">
        <p:scale>
          <a:sx n="71" d="100"/>
          <a:sy n="71" d="100"/>
        </p:scale>
        <p:origin x="-1500" y="-96"/>
      </p:cViewPr>
      <p:guideLst>
        <p:guide orient="horz" pos="74"/>
        <p:guide orient="horz" pos="3703"/>
        <p:guide orient="horz" pos="4246"/>
        <p:guide pos="79"/>
        <p:guide pos="5681"/>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19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sz="1050">
              <a:latin typeface="Arial" panose="020B0604020202020204" pitchFamily="34" charset="0"/>
              <a:cs typeface="Arial" panose="020B06040202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571B396-5EB5-43A2-9F3C-65BB162D5C15}" type="datetimeFigureOut">
              <a:rPr lang="sv-SE" sz="1050" smtClean="0">
                <a:latin typeface="Arial" panose="020B0604020202020204" pitchFamily="34" charset="0"/>
                <a:cs typeface="Arial" panose="020B0604020202020204" pitchFamily="34" charset="0"/>
              </a:rPr>
              <a:t>2016-11-11</a:t>
            </a:fld>
            <a:endParaRPr lang="sv-SE" sz="105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sz="105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7503EFD-5C7C-4260-94FE-FA415DFE38F0}" type="slidenum">
              <a:rPr lang="sv-SE" sz="1050" smtClean="0">
                <a:latin typeface="Arial" panose="020B0604020202020204" pitchFamily="34" charset="0"/>
                <a:cs typeface="Arial" panose="020B0604020202020204" pitchFamily="34" charset="0"/>
              </a:rPr>
              <a:t>‹#›</a:t>
            </a:fld>
            <a:endParaRPr lang="sv-SE" sz="105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13237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050">
                <a:latin typeface="Arial" panose="020B0604020202020204" pitchFamily="34" charset="0"/>
                <a:cs typeface="Arial" panose="020B0604020202020204" pitchFamily="34" charset="0"/>
              </a:defRPr>
            </a:lvl1pPr>
          </a:lstStyle>
          <a:p>
            <a:endParaRPr lang="sv-S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050">
                <a:latin typeface="Arial" panose="020B0604020202020204" pitchFamily="34" charset="0"/>
                <a:cs typeface="Arial" panose="020B0604020202020204" pitchFamily="34" charset="0"/>
              </a:defRPr>
            </a:lvl1pPr>
          </a:lstStyle>
          <a:p>
            <a:fld id="{7EC0D584-1162-4B69-BD71-00178374AA28}" type="datetimeFigureOut">
              <a:rPr lang="sv-SE" smtClean="0"/>
              <a:pPr/>
              <a:t>2016-11-11</a:t>
            </a:fld>
            <a:endParaRPr lang="sv-S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050">
                <a:latin typeface="Arial" panose="020B0604020202020204" pitchFamily="34" charset="0"/>
                <a:cs typeface="Arial" panose="020B0604020202020204" pitchFamily="34" charset="0"/>
              </a:defRPr>
            </a:lvl1pPr>
          </a:lstStyle>
          <a:p>
            <a:endParaRPr lang="sv-S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050">
                <a:latin typeface="Arial" panose="020B0604020202020204" pitchFamily="34" charset="0"/>
                <a:cs typeface="Arial" panose="020B0604020202020204" pitchFamily="34" charset="0"/>
              </a:defRPr>
            </a:lvl1pPr>
          </a:lstStyle>
          <a:p>
            <a:fld id="{FF94F495-0C05-401B-97D1-8B8BF03EB4E9}" type="slidenum">
              <a:rPr lang="sv-SE" smtClean="0"/>
              <a:pPr/>
              <a:t>‹#›</a:t>
            </a:fld>
            <a:endParaRPr lang="sv-SE"/>
          </a:p>
        </p:txBody>
      </p:sp>
    </p:spTree>
    <p:extLst>
      <p:ext uri="{BB962C8B-B14F-4D97-AF65-F5344CB8AC3E}">
        <p14:creationId xmlns:p14="http://schemas.microsoft.com/office/powerpoint/2010/main" val="2874420334"/>
      </p:ext>
    </p:extLst>
  </p:cSld>
  <p:clrMap bg1="lt1" tx1="dk1" bg2="lt2" tx2="dk2" accent1="accent1" accent2="accent2" accent3="accent3" accent4="accent4" accent5="accent5" accent6="accent6" hlink="hlink" folHlink="folHlink"/>
  <p:notesStyle>
    <a:lvl1pPr marL="0" algn="l"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6" name="Rectangle 25"/>
          <p:cNvSpPr/>
          <p:nvPr userDrawn="1"/>
        </p:nvSpPr>
        <p:spPr>
          <a:xfrm>
            <a:off x="0" y="0"/>
            <a:ext cx="9144000" cy="6848856"/>
          </a:xfrm>
          <a:prstGeom prst="rect">
            <a:avLst/>
          </a:prstGeom>
          <a:solidFill>
            <a:schemeClr val="bg1"/>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sv-SE"/>
          </a:p>
        </p:txBody>
      </p:sp>
      <p:sp>
        <p:nvSpPr>
          <p:cNvPr id="2" name="Title 1"/>
          <p:cNvSpPr>
            <a:spLocks noGrp="1"/>
          </p:cNvSpPr>
          <p:nvPr>
            <p:ph type="title" hasCustomPrompt="1"/>
          </p:nvPr>
        </p:nvSpPr>
        <p:spPr>
          <a:xfrm>
            <a:off x="544513" y="1301262"/>
            <a:ext cx="5706818" cy="1591359"/>
          </a:xfrm>
        </p:spPr>
        <p:txBody>
          <a:bodyPr anchor="b" anchorCtr="0"/>
          <a:lstStyle>
            <a:lvl1pPr>
              <a:lnSpc>
                <a:spcPts val="5500"/>
              </a:lnSpc>
              <a:defRPr sz="7000" b="0" cap="all" spc="0" baseline="0">
                <a:latin typeface="Volvo Broad Pro Digital" panose="020B0606030202080204" pitchFamily="34" charset="0"/>
                <a:cs typeface="VolvoBroad" panose="020B0806020102060101" pitchFamily="34" charset="0"/>
              </a:defRPr>
            </a:lvl1pPr>
          </a:lstStyle>
          <a:p>
            <a:r>
              <a:rPr lang="en-US" smtClean="0"/>
              <a:t>Click to add title</a:t>
            </a:r>
            <a:br>
              <a:rPr lang="en-US" smtClean="0"/>
            </a:br>
            <a:r>
              <a:rPr lang="en-US" smtClean="0"/>
              <a:t>max two lines</a:t>
            </a:r>
            <a:endParaRPr lang="sv-SE"/>
          </a:p>
        </p:txBody>
      </p:sp>
      <p:sp>
        <p:nvSpPr>
          <p:cNvPr id="5" name="Text Placeholder 4"/>
          <p:cNvSpPr>
            <a:spLocks noGrp="1"/>
          </p:cNvSpPr>
          <p:nvPr>
            <p:ph type="body" sz="quarter" idx="10" hasCustomPrompt="1"/>
          </p:nvPr>
        </p:nvSpPr>
        <p:spPr>
          <a:xfrm>
            <a:off x="544513" y="2789664"/>
            <a:ext cx="5706534" cy="474663"/>
          </a:xfrm>
        </p:spPr>
        <p:txBody>
          <a:bodyPr>
            <a:noAutofit/>
          </a:bodyPr>
          <a:lstStyle>
            <a:lvl1pPr marL="0" indent="0">
              <a:buNone/>
              <a:defRPr sz="2000" spc="-30" baseline="0"/>
            </a:lvl1pPr>
          </a:lstStyle>
          <a:p>
            <a:pPr lvl="0"/>
            <a:r>
              <a:rPr lang="en-US" smtClean="0"/>
              <a:t>Click to add sub-heading – max one line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00431" y="650162"/>
            <a:ext cx="1319784" cy="1319784"/>
          </a:xfrm>
          <a:prstGeom prst="rect">
            <a:avLst/>
          </a:prstGeom>
        </p:spPr>
      </p:pic>
      <p:sp>
        <p:nvSpPr>
          <p:cNvPr id="8" name="Picture Placeholder 7"/>
          <p:cNvSpPr>
            <a:spLocks noGrp="1"/>
          </p:cNvSpPr>
          <p:nvPr>
            <p:ph type="pic" sz="quarter" idx="11" hasCustomPrompt="1"/>
          </p:nvPr>
        </p:nvSpPr>
        <p:spPr>
          <a:xfrm>
            <a:off x="125413" y="3429000"/>
            <a:ext cx="8893175" cy="3314700"/>
          </a:xfrm>
        </p:spPr>
        <p:txBody>
          <a:bodyPr anchor="ctr" anchorCtr="0">
            <a:normAutofit/>
          </a:bodyPr>
          <a:lstStyle>
            <a:lvl1pPr marL="0" indent="0" algn="ctr">
              <a:buNone/>
              <a:defRPr sz="1400"/>
            </a:lvl1pPr>
          </a:lstStyle>
          <a:p>
            <a:r>
              <a:rPr lang="sv-SE" smtClean="0"/>
              <a:t>Click icon to insert Picture</a:t>
            </a:r>
            <a:endParaRPr lang="sv-SE"/>
          </a:p>
        </p:txBody>
      </p:sp>
      <p:sp>
        <p:nvSpPr>
          <p:cNvPr id="31" name="Rectangle 30"/>
          <p:cNvSpPr/>
          <p:nvPr userDrawn="1"/>
        </p:nvSpPr>
        <p:spPr>
          <a:xfrm>
            <a:off x="-1380392" y="230723"/>
            <a:ext cx="1304194" cy="707886"/>
          </a:xfrm>
          <a:prstGeom prst="rect">
            <a:avLst/>
          </a:prstGeom>
        </p:spPr>
        <p:txBody>
          <a:bodyPr wrap="square">
            <a:spAutoFit/>
          </a:bodyPr>
          <a:lstStyle/>
          <a:p>
            <a:pPr algn="r"/>
            <a:r>
              <a:rPr lang="sv-SE" sz="800" smtClean="0">
                <a:solidFill>
                  <a:schemeClr val="bg2"/>
                </a:solidFill>
              </a:rPr>
              <a:t>On the Home tab, in the Slides group,</a:t>
            </a:r>
            <a:r>
              <a:rPr lang="sv-SE" sz="800" baseline="0" smtClean="0">
                <a:solidFill>
                  <a:schemeClr val="bg2"/>
                </a:solidFill>
              </a:rPr>
              <a:t> </a:t>
            </a:r>
            <a:r>
              <a:rPr lang="en-US" sz="800" smtClean="0">
                <a:solidFill>
                  <a:schemeClr val="bg2"/>
                </a:solidFill>
              </a:rPr>
              <a:t>click </a:t>
            </a:r>
            <a:r>
              <a:rPr lang="en-US" sz="800">
                <a:solidFill>
                  <a:schemeClr val="bg2"/>
                </a:solidFill>
              </a:rPr>
              <a:t>the down arrow </a:t>
            </a:r>
            <a:r>
              <a:rPr lang="en-US" sz="800" smtClean="0">
                <a:solidFill>
                  <a:schemeClr val="bg2"/>
                </a:solidFill>
              </a:rPr>
              <a:t>on the </a:t>
            </a:r>
            <a:r>
              <a:rPr lang="en-US" sz="800">
                <a:solidFill>
                  <a:schemeClr val="bg2"/>
                </a:solidFill>
              </a:rPr>
              <a:t>New </a:t>
            </a:r>
            <a:r>
              <a:rPr lang="en-US" sz="800" smtClean="0">
                <a:solidFill>
                  <a:schemeClr val="bg2"/>
                </a:solidFill>
              </a:rPr>
              <a:t>Slide button </a:t>
            </a:r>
            <a:r>
              <a:rPr lang="sv-SE" sz="800" smtClean="0">
                <a:solidFill>
                  <a:schemeClr val="bg2"/>
                </a:solidFill>
              </a:rPr>
              <a:t>and select</a:t>
            </a:r>
            <a:br>
              <a:rPr lang="sv-SE" sz="800" smtClean="0">
                <a:solidFill>
                  <a:schemeClr val="bg2"/>
                </a:solidFill>
              </a:rPr>
            </a:br>
            <a:r>
              <a:rPr lang="sv-SE" sz="800" smtClean="0">
                <a:solidFill>
                  <a:schemeClr val="bg2"/>
                </a:solidFill>
              </a:rPr>
              <a:t> Volvo branded layouts.</a:t>
            </a:r>
            <a:endParaRPr lang="sv-SE" sz="800">
              <a:solidFill>
                <a:schemeClr val="bg2"/>
              </a:solidFill>
            </a:endParaRPr>
          </a:p>
        </p:txBody>
      </p:sp>
      <p:sp>
        <p:nvSpPr>
          <p:cNvPr id="32" name="textruta 17"/>
          <p:cNvSpPr txBox="1"/>
          <p:nvPr userDrawn="1"/>
        </p:nvSpPr>
        <p:spPr>
          <a:xfrm>
            <a:off x="-1380392" y="87480"/>
            <a:ext cx="1304194" cy="215444"/>
          </a:xfrm>
          <a:prstGeom prst="rect">
            <a:avLst/>
          </a:prstGeom>
          <a:noFill/>
        </p:spPr>
        <p:txBody>
          <a:bodyPr wrap="square" rtlCol="0">
            <a:spAutoFit/>
          </a:bodyPr>
          <a:lstStyle/>
          <a:p>
            <a:pPr algn="r"/>
            <a:r>
              <a:rPr lang="en-US" sz="800" b="1" smtClean="0">
                <a:solidFill>
                  <a:schemeClr val="bg2"/>
                </a:solidFill>
                <a:latin typeface="Arial" panose="020B0604020202020204" pitchFamily="34" charset="0"/>
                <a:cs typeface="Arial" panose="020B0604020202020204" pitchFamily="34" charset="0"/>
              </a:rPr>
              <a:t>Use Volvo Layouts</a:t>
            </a:r>
            <a:endParaRPr lang="en-US" sz="800" b="1" dirty="0" smtClean="0">
              <a:solidFill>
                <a:schemeClr val="bg2"/>
              </a:solidFill>
              <a:latin typeface="Arial" panose="020B0604020202020204" pitchFamily="34" charset="0"/>
              <a:cs typeface="Arial" panose="020B0604020202020204" pitchFamily="34" charset="0"/>
            </a:endParaRPr>
          </a:p>
        </p:txBody>
      </p:sp>
      <p:sp>
        <p:nvSpPr>
          <p:cNvPr id="33" name="textruta 17"/>
          <p:cNvSpPr txBox="1"/>
          <p:nvPr userDrawn="1"/>
        </p:nvSpPr>
        <p:spPr>
          <a:xfrm>
            <a:off x="-1276678" y="3844431"/>
            <a:ext cx="1200480" cy="338554"/>
          </a:xfrm>
          <a:prstGeom prst="rect">
            <a:avLst/>
          </a:prstGeom>
          <a:noFill/>
        </p:spPr>
        <p:txBody>
          <a:bodyPr wrap="square" rtlCol="0">
            <a:spAutoFit/>
          </a:bodyPr>
          <a:lstStyle/>
          <a:p>
            <a:pPr algn="r"/>
            <a:r>
              <a:rPr lang="en-US" sz="800">
                <a:solidFill>
                  <a:schemeClr val="bg2"/>
                </a:solidFill>
                <a:latin typeface="Arial" panose="020B0604020202020204" pitchFamily="34" charset="0"/>
                <a:cs typeface="Arial" panose="020B0604020202020204" pitchFamily="34" charset="0"/>
              </a:rPr>
              <a:t>Picture is optional in </a:t>
            </a:r>
            <a:br>
              <a:rPr lang="en-US" sz="800">
                <a:solidFill>
                  <a:schemeClr val="bg2"/>
                </a:solidFill>
                <a:latin typeface="Arial" panose="020B0604020202020204" pitchFamily="34" charset="0"/>
                <a:cs typeface="Arial" panose="020B0604020202020204" pitchFamily="34" charset="0"/>
              </a:rPr>
            </a:br>
            <a:r>
              <a:rPr lang="en-US" sz="800">
                <a:solidFill>
                  <a:schemeClr val="bg2"/>
                </a:solidFill>
                <a:latin typeface="Arial" panose="020B0604020202020204" pitchFamily="34" charset="0"/>
                <a:cs typeface="Arial" panose="020B0604020202020204" pitchFamily="34" charset="0"/>
              </a:rPr>
              <a:t>internal presentations.</a:t>
            </a:r>
          </a:p>
        </p:txBody>
      </p:sp>
      <p:sp>
        <p:nvSpPr>
          <p:cNvPr id="34" name="textruta 17"/>
          <p:cNvSpPr txBox="1"/>
          <p:nvPr userDrawn="1"/>
        </p:nvSpPr>
        <p:spPr>
          <a:xfrm>
            <a:off x="-1512277" y="1211709"/>
            <a:ext cx="1436079" cy="2308324"/>
          </a:xfrm>
          <a:prstGeom prst="rect">
            <a:avLst/>
          </a:prstGeom>
          <a:noFill/>
        </p:spPr>
        <p:txBody>
          <a:bodyPr wrap="square" rtlCol="0">
            <a:spAutoFit/>
          </a:bodyPr>
          <a:lstStyle/>
          <a:p>
            <a:pPr algn="r"/>
            <a:r>
              <a:rPr lang="en-US" sz="800" kern="1200" smtClean="0">
                <a:solidFill>
                  <a:schemeClr val="bg2"/>
                </a:solidFill>
                <a:latin typeface="+mn-lt"/>
                <a:ea typeface="+mn-ea"/>
                <a:cs typeface="+mn-cs"/>
              </a:rPr>
              <a:t>Note that Volvo Broad Pro Digital TTF is embedded </a:t>
            </a:r>
            <a:br>
              <a:rPr lang="en-US" sz="800" kern="1200" smtClean="0">
                <a:solidFill>
                  <a:schemeClr val="bg2"/>
                </a:solidFill>
                <a:latin typeface="+mn-lt"/>
                <a:ea typeface="+mn-ea"/>
                <a:cs typeface="+mn-cs"/>
              </a:rPr>
            </a:br>
            <a:r>
              <a:rPr lang="en-US" sz="800" kern="1200" smtClean="0">
                <a:solidFill>
                  <a:schemeClr val="bg2"/>
                </a:solidFill>
                <a:latin typeface="+mn-lt"/>
                <a:ea typeface="+mn-ea"/>
                <a:cs typeface="+mn-cs"/>
              </a:rPr>
              <a:t>in this template. No other version of Volvo Broad (Volvo Broad Pro or Volvo Broad Outline) may be inserted or copied into the document as this will break the embedding and cause Volvo Broad to be</a:t>
            </a:r>
            <a:r>
              <a:rPr lang="en-US" sz="800" kern="1200" baseline="0" smtClean="0">
                <a:solidFill>
                  <a:schemeClr val="bg2"/>
                </a:solidFill>
                <a:latin typeface="+mn-lt"/>
                <a:ea typeface="+mn-ea"/>
                <a:cs typeface="+mn-cs"/>
              </a:rPr>
              <a:t> </a:t>
            </a:r>
            <a:br>
              <a:rPr lang="en-US" sz="800" kern="1200" baseline="0" smtClean="0">
                <a:solidFill>
                  <a:schemeClr val="bg2"/>
                </a:solidFill>
                <a:latin typeface="+mn-lt"/>
                <a:ea typeface="+mn-ea"/>
                <a:cs typeface="+mn-cs"/>
              </a:rPr>
            </a:br>
            <a:r>
              <a:rPr lang="en-US" sz="800" kern="1200" smtClean="0">
                <a:solidFill>
                  <a:schemeClr val="bg2"/>
                </a:solidFill>
                <a:latin typeface="+mn-lt"/>
                <a:ea typeface="+mn-ea"/>
                <a:cs typeface="+mn-cs"/>
              </a:rPr>
              <a:t>replaced by a default </a:t>
            </a:r>
            <a:br>
              <a:rPr lang="en-US" sz="800" kern="1200" smtClean="0">
                <a:solidFill>
                  <a:schemeClr val="bg2"/>
                </a:solidFill>
                <a:latin typeface="+mn-lt"/>
                <a:ea typeface="+mn-ea"/>
                <a:cs typeface="+mn-cs"/>
              </a:rPr>
            </a:br>
            <a:r>
              <a:rPr lang="en-US" sz="800" kern="1200" smtClean="0">
                <a:solidFill>
                  <a:schemeClr val="bg2"/>
                </a:solidFill>
                <a:latin typeface="+mn-lt"/>
                <a:ea typeface="+mn-ea"/>
                <a:cs typeface="+mn-cs"/>
              </a:rPr>
              <a:t>font on other computers.</a:t>
            </a:r>
          </a:p>
          <a:p>
            <a:pPr algn="r"/>
            <a:r>
              <a:rPr lang="en-US" sz="800" kern="1200" smtClean="0">
                <a:solidFill>
                  <a:schemeClr val="bg2"/>
                </a:solidFill>
                <a:latin typeface="+mn-lt"/>
                <a:ea typeface="+mn-ea"/>
                <a:cs typeface="+mn-cs"/>
              </a:rPr>
              <a:t>The embedding of </a:t>
            </a:r>
            <a:br>
              <a:rPr lang="en-US" sz="800" kern="1200" smtClean="0">
                <a:solidFill>
                  <a:schemeClr val="bg2"/>
                </a:solidFill>
                <a:latin typeface="+mn-lt"/>
                <a:ea typeface="+mn-ea"/>
                <a:cs typeface="+mn-cs"/>
              </a:rPr>
            </a:br>
            <a:r>
              <a:rPr lang="en-US" sz="800" kern="1200" smtClean="0">
                <a:solidFill>
                  <a:schemeClr val="bg2"/>
                </a:solidFill>
                <a:latin typeface="+mn-lt"/>
                <a:ea typeface="+mn-ea"/>
                <a:cs typeface="+mn-cs"/>
              </a:rPr>
              <a:t>Volvo Broad Pro Digital does not work on Mac. </a:t>
            </a:r>
            <a:br>
              <a:rPr lang="en-US" sz="800" kern="1200" smtClean="0">
                <a:solidFill>
                  <a:schemeClr val="bg2"/>
                </a:solidFill>
                <a:latin typeface="+mn-lt"/>
                <a:ea typeface="+mn-ea"/>
                <a:cs typeface="+mn-cs"/>
              </a:rPr>
            </a:br>
            <a:r>
              <a:rPr lang="en-US" sz="800" kern="1200" smtClean="0">
                <a:solidFill>
                  <a:schemeClr val="bg2"/>
                </a:solidFill>
                <a:latin typeface="+mn-lt"/>
                <a:ea typeface="+mn-ea"/>
                <a:cs typeface="+mn-cs"/>
              </a:rPr>
              <a:t>You must save the</a:t>
            </a:r>
            <a:br>
              <a:rPr lang="en-US" sz="800" kern="1200" smtClean="0">
                <a:solidFill>
                  <a:schemeClr val="bg2"/>
                </a:solidFill>
                <a:latin typeface="+mn-lt"/>
                <a:ea typeface="+mn-ea"/>
                <a:cs typeface="+mn-cs"/>
              </a:rPr>
            </a:br>
            <a:r>
              <a:rPr lang="en-US" sz="800" kern="1200" smtClean="0">
                <a:solidFill>
                  <a:schemeClr val="bg2"/>
                </a:solidFill>
                <a:latin typeface="+mn-lt"/>
                <a:ea typeface="+mn-ea"/>
                <a:cs typeface="+mn-cs"/>
              </a:rPr>
              <a:t> final version of </a:t>
            </a:r>
            <a:r>
              <a:rPr lang="en-US" sz="800" kern="1200" baseline="0" smtClean="0">
                <a:solidFill>
                  <a:schemeClr val="bg2"/>
                </a:solidFill>
                <a:latin typeface="+mn-lt"/>
                <a:ea typeface="+mn-ea"/>
                <a:cs typeface="+mn-cs"/>
              </a:rPr>
              <a:t> </a:t>
            </a:r>
            <a:r>
              <a:rPr lang="en-US" sz="800" kern="1200" smtClean="0">
                <a:solidFill>
                  <a:schemeClr val="bg2"/>
                </a:solidFill>
                <a:latin typeface="+mn-lt"/>
                <a:ea typeface="+mn-ea"/>
                <a:cs typeface="+mn-cs"/>
              </a:rPr>
              <a:t>the </a:t>
            </a:r>
            <a:br>
              <a:rPr lang="en-US" sz="800" kern="1200" smtClean="0">
                <a:solidFill>
                  <a:schemeClr val="bg2"/>
                </a:solidFill>
                <a:latin typeface="+mn-lt"/>
                <a:ea typeface="+mn-ea"/>
                <a:cs typeface="+mn-cs"/>
              </a:rPr>
            </a:br>
            <a:r>
              <a:rPr lang="en-US" sz="800" kern="1200" smtClean="0">
                <a:solidFill>
                  <a:schemeClr val="bg2"/>
                </a:solidFill>
                <a:latin typeface="+mn-lt"/>
                <a:ea typeface="+mn-ea"/>
                <a:cs typeface="+mn-cs"/>
              </a:rPr>
              <a:t>PPT</a:t>
            </a:r>
            <a:r>
              <a:rPr lang="en-US" sz="800" kern="1200" baseline="0" smtClean="0">
                <a:solidFill>
                  <a:schemeClr val="bg2"/>
                </a:solidFill>
                <a:latin typeface="+mn-lt"/>
                <a:ea typeface="+mn-ea"/>
                <a:cs typeface="+mn-cs"/>
              </a:rPr>
              <a:t> o</a:t>
            </a:r>
            <a:r>
              <a:rPr lang="en-US" sz="800" kern="1200" smtClean="0">
                <a:solidFill>
                  <a:schemeClr val="bg2"/>
                </a:solidFill>
                <a:latin typeface="+mn-lt"/>
                <a:ea typeface="+mn-ea"/>
                <a:cs typeface="+mn-cs"/>
              </a:rPr>
              <a:t>n a</a:t>
            </a:r>
            <a:r>
              <a:rPr lang="en-US" sz="800" kern="1200" baseline="0" smtClean="0">
                <a:solidFill>
                  <a:schemeClr val="bg2"/>
                </a:solidFill>
                <a:latin typeface="+mn-lt"/>
                <a:ea typeface="+mn-ea"/>
                <a:cs typeface="+mn-cs"/>
              </a:rPr>
              <a:t> </a:t>
            </a:r>
            <a:r>
              <a:rPr lang="en-US" sz="800" kern="1200" smtClean="0">
                <a:solidFill>
                  <a:schemeClr val="bg2"/>
                </a:solidFill>
                <a:latin typeface="+mn-lt"/>
                <a:ea typeface="+mn-ea"/>
                <a:cs typeface="+mn-cs"/>
              </a:rPr>
              <a:t>PC.</a:t>
            </a:r>
            <a:endParaRPr lang="en-US" sz="800" kern="1200">
              <a:solidFill>
                <a:schemeClr val="bg2"/>
              </a:solidFill>
              <a:latin typeface="+mn-lt"/>
              <a:ea typeface="+mn-ea"/>
              <a:cs typeface="+mn-cs"/>
            </a:endParaRPr>
          </a:p>
        </p:txBody>
      </p:sp>
      <p:sp>
        <p:nvSpPr>
          <p:cNvPr id="35" name="Rectangle 34"/>
          <p:cNvSpPr/>
          <p:nvPr userDrawn="1"/>
        </p:nvSpPr>
        <p:spPr>
          <a:xfrm>
            <a:off x="-1222130" y="5427904"/>
            <a:ext cx="1145932" cy="215444"/>
          </a:xfrm>
          <a:prstGeom prst="rect">
            <a:avLst/>
          </a:prstGeom>
        </p:spPr>
        <p:txBody>
          <a:bodyPr wrap="square">
            <a:spAutoFit/>
          </a:bodyPr>
          <a:lstStyle/>
          <a:p>
            <a:pPr algn="r"/>
            <a:r>
              <a:rPr lang="en-US" sz="800" b="1" smtClean="0">
                <a:solidFill>
                  <a:schemeClr val="bg2"/>
                </a:solidFill>
                <a:latin typeface="Arial" panose="020B0604020202020204" pitchFamily="34" charset="0"/>
                <a:cs typeface="Arial" panose="020B0604020202020204" pitchFamily="34" charset="0"/>
              </a:rPr>
              <a:t>Compress Pictures</a:t>
            </a:r>
            <a:endParaRPr lang="en-US" sz="800" b="1" dirty="0" smtClean="0">
              <a:solidFill>
                <a:schemeClr val="bg2"/>
              </a:solidFill>
              <a:latin typeface="Arial" panose="020B0604020202020204" pitchFamily="34" charset="0"/>
              <a:cs typeface="Arial" panose="020B0604020202020204" pitchFamily="34" charset="0"/>
            </a:endParaRPr>
          </a:p>
        </p:txBody>
      </p:sp>
      <p:sp>
        <p:nvSpPr>
          <p:cNvPr id="36" name="Rectangle 35"/>
          <p:cNvSpPr/>
          <p:nvPr userDrawn="1"/>
        </p:nvSpPr>
        <p:spPr>
          <a:xfrm>
            <a:off x="-1222130" y="5575207"/>
            <a:ext cx="1145931" cy="830997"/>
          </a:xfrm>
          <a:prstGeom prst="rect">
            <a:avLst/>
          </a:prstGeom>
        </p:spPr>
        <p:txBody>
          <a:bodyPr wrap="square">
            <a:spAutoFit/>
          </a:bodyPr>
          <a:lstStyle/>
          <a:p>
            <a:pPr algn="r"/>
            <a:r>
              <a:rPr lang="sv-SE" sz="800" smtClean="0">
                <a:solidFill>
                  <a:schemeClr val="bg2"/>
                </a:solidFill>
              </a:rPr>
              <a:t>Select the picture </a:t>
            </a:r>
            <a:br>
              <a:rPr lang="sv-SE" sz="800" smtClean="0">
                <a:solidFill>
                  <a:schemeClr val="bg2"/>
                </a:solidFill>
              </a:rPr>
            </a:br>
            <a:r>
              <a:rPr lang="sv-SE" sz="800" smtClean="0">
                <a:solidFill>
                  <a:schemeClr val="bg2"/>
                </a:solidFill>
              </a:rPr>
              <a:t>and dubble click.</a:t>
            </a:r>
          </a:p>
          <a:p>
            <a:pPr algn="r"/>
            <a:r>
              <a:rPr lang="sv-SE" sz="800" smtClean="0">
                <a:solidFill>
                  <a:schemeClr val="bg2"/>
                </a:solidFill>
              </a:rPr>
              <a:t>On the Format</a:t>
            </a:r>
            <a:r>
              <a:rPr lang="sv-SE" sz="800" baseline="0" smtClean="0">
                <a:solidFill>
                  <a:schemeClr val="bg2"/>
                </a:solidFill>
              </a:rPr>
              <a:t> </a:t>
            </a:r>
            <a:r>
              <a:rPr lang="sv-SE" sz="800" smtClean="0">
                <a:solidFill>
                  <a:schemeClr val="bg2"/>
                </a:solidFill>
              </a:rPr>
              <a:t>tab, </a:t>
            </a:r>
            <a:br>
              <a:rPr lang="sv-SE" sz="800" smtClean="0">
                <a:solidFill>
                  <a:schemeClr val="bg2"/>
                </a:solidFill>
              </a:rPr>
            </a:br>
            <a:r>
              <a:rPr lang="sv-SE" sz="800" smtClean="0">
                <a:solidFill>
                  <a:schemeClr val="bg2"/>
                </a:solidFill>
              </a:rPr>
              <a:t>in the Adjust group,</a:t>
            </a:r>
            <a:r>
              <a:rPr lang="sv-SE" sz="800" baseline="0" smtClean="0">
                <a:solidFill>
                  <a:schemeClr val="bg2"/>
                </a:solidFill>
              </a:rPr>
              <a:t> </a:t>
            </a:r>
            <a:r>
              <a:rPr lang="en-US" sz="800" smtClean="0">
                <a:solidFill>
                  <a:schemeClr val="bg2"/>
                </a:solidFill>
              </a:rPr>
              <a:t>click the Compress Pictures</a:t>
            </a:r>
            <a:r>
              <a:rPr lang="en-US" sz="800" baseline="0" smtClean="0">
                <a:solidFill>
                  <a:schemeClr val="bg2"/>
                </a:solidFill>
              </a:rPr>
              <a:t> </a:t>
            </a:r>
            <a:r>
              <a:rPr lang="en-US" sz="800" smtClean="0">
                <a:solidFill>
                  <a:schemeClr val="bg2"/>
                </a:solidFill>
              </a:rPr>
              <a:t>button.</a:t>
            </a:r>
            <a:endParaRPr lang="sv-SE" sz="800">
              <a:solidFill>
                <a:schemeClr val="bg2"/>
              </a:solidFill>
            </a:endParaRPr>
          </a:p>
        </p:txBody>
      </p:sp>
      <p:sp>
        <p:nvSpPr>
          <p:cNvPr id="37" name="Rectangle 36"/>
          <p:cNvSpPr/>
          <p:nvPr userDrawn="1"/>
        </p:nvSpPr>
        <p:spPr>
          <a:xfrm>
            <a:off x="-1222130" y="4279685"/>
            <a:ext cx="1145932" cy="1115690"/>
          </a:xfrm>
          <a:prstGeom prst="rect">
            <a:avLst/>
          </a:prstGeom>
        </p:spPr>
        <p:txBody>
          <a:bodyPr wrap="square">
            <a:spAutoFit/>
          </a:bodyPr>
          <a:lstStyle/>
          <a:p>
            <a:pPr algn="r">
              <a:spcBef>
                <a:spcPts val="300"/>
              </a:spcBef>
            </a:pPr>
            <a:r>
              <a:rPr lang="en-US" sz="800" smtClean="0">
                <a:solidFill>
                  <a:schemeClr val="bg2"/>
                </a:solidFill>
                <a:effectLst/>
              </a:rPr>
              <a:t>Only insert pictures that are in line with the Volvo tonality </a:t>
            </a:r>
            <a:br>
              <a:rPr lang="en-US" sz="800" smtClean="0">
                <a:solidFill>
                  <a:schemeClr val="bg2"/>
                </a:solidFill>
                <a:effectLst/>
              </a:rPr>
            </a:br>
            <a:r>
              <a:rPr lang="en-US" sz="800" smtClean="0">
                <a:solidFill>
                  <a:schemeClr val="bg2"/>
                </a:solidFill>
                <a:effectLst/>
              </a:rPr>
              <a:t>for pictures. </a:t>
            </a:r>
          </a:p>
          <a:p>
            <a:pPr algn="r">
              <a:spcBef>
                <a:spcPts val="300"/>
              </a:spcBef>
            </a:pPr>
            <a:r>
              <a:rPr lang="en-US" sz="800" smtClean="0">
                <a:solidFill>
                  <a:schemeClr val="bg2"/>
                </a:solidFill>
                <a:effectLst/>
              </a:rPr>
              <a:t>See Volvo Brand Communication Guideline for </a:t>
            </a:r>
            <a:br>
              <a:rPr lang="en-US" sz="800" smtClean="0">
                <a:solidFill>
                  <a:schemeClr val="bg2"/>
                </a:solidFill>
                <a:effectLst/>
              </a:rPr>
            </a:br>
            <a:r>
              <a:rPr lang="en-US" sz="800" smtClean="0">
                <a:solidFill>
                  <a:schemeClr val="bg2"/>
                </a:solidFill>
                <a:effectLst/>
              </a:rPr>
              <a:t>further information.</a:t>
            </a:r>
            <a:endParaRPr lang="sv-SE" sz="800">
              <a:solidFill>
                <a:schemeClr val="bg2"/>
              </a:solidFill>
            </a:endParaRPr>
          </a:p>
        </p:txBody>
      </p:sp>
      <p:sp>
        <p:nvSpPr>
          <p:cNvPr id="38" name="textruta 17"/>
          <p:cNvSpPr txBox="1"/>
          <p:nvPr userDrawn="1"/>
        </p:nvSpPr>
        <p:spPr>
          <a:xfrm>
            <a:off x="9235289" y="87480"/>
            <a:ext cx="1193003" cy="215444"/>
          </a:xfrm>
          <a:prstGeom prst="rect">
            <a:avLst/>
          </a:prstGeom>
          <a:noFill/>
        </p:spPr>
        <p:txBody>
          <a:bodyPr wrap="square" rtlCol="0">
            <a:spAutoFit/>
          </a:bodyPr>
          <a:lstStyle/>
          <a:p>
            <a:r>
              <a:rPr lang="en-US" sz="800" b="1" dirty="0" smtClean="0">
                <a:solidFill>
                  <a:schemeClr val="bg2"/>
                </a:solidFill>
                <a:latin typeface="Arial" panose="020B0604020202020204" pitchFamily="34" charset="0"/>
                <a:cs typeface="Arial" panose="020B0604020202020204" pitchFamily="34" charset="0"/>
              </a:rPr>
              <a:t>Volvo </a:t>
            </a:r>
            <a:r>
              <a:rPr lang="en-US" sz="800" b="1" smtClean="0">
                <a:solidFill>
                  <a:schemeClr val="bg2"/>
                </a:solidFill>
                <a:latin typeface="Arial" panose="020B0604020202020204" pitchFamily="34" charset="0"/>
                <a:cs typeface="Arial" panose="020B0604020202020204" pitchFamily="34" charset="0"/>
              </a:rPr>
              <a:t>Profile colors</a:t>
            </a:r>
            <a:endParaRPr lang="en-US" sz="800" b="1" dirty="0" smtClean="0">
              <a:solidFill>
                <a:schemeClr val="bg2"/>
              </a:solidFill>
              <a:latin typeface="Arial" panose="020B0604020202020204" pitchFamily="34" charset="0"/>
              <a:cs typeface="Arial" panose="020B0604020202020204" pitchFamily="34" charset="0"/>
            </a:endParaRPr>
          </a:p>
        </p:txBody>
      </p:sp>
      <p:sp>
        <p:nvSpPr>
          <p:cNvPr id="39" name="Ellips 5"/>
          <p:cNvSpPr/>
          <p:nvPr userDrawn="1"/>
        </p:nvSpPr>
        <p:spPr>
          <a:xfrm>
            <a:off x="9330867" y="349164"/>
            <a:ext cx="148037" cy="148037"/>
          </a:xfrm>
          <a:prstGeom prst="ellipse">
            <a:avLst/>
          </a:prstGeom>
          <a:solidFill>
            <a:schemeClr val="bg2"/>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smtClean="0"/>
          </a:p>
        </p:txBody>
      </p:sp>
      <p:sp>
        <p:nvSpPr>
          <p:cNvPr id="40" name="Ellips 7"/>
          <p:cNvSpPr/>
          <p:nvPr userDrawn="1"/>
        </p:nvSpPr>
        <p:spPr>
          <a:xfrm>
            <a:off x="9533192" y="349164"/>
            <a:ext cx="148037" cy="148037"/>
          </a:xfrm>
          <a:prstGeom prst="ellipse">
            <a:avLst/>
          </a:prstGeom>
          <a:solidFill>
            <a:schemeClr val="accent2"/>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smtClean="0"/>
          </a:p>
        </p:txBody>
      </p:sp>
      <p:sp>
        <p:nvSpPr>
          <p:cNvPr id="41" name="Ellips 8"/>
          <p:cNvSpPr/>
          <p:nvPr userDrawn="1"/>
        </p:nvSpPr>
        <p:spPr>
          <a:xfrm>
            <a:off x="9730688" y="349164"/>
            <a:ext cx="148037" cy="148037"/>
          </a:xfrm>
          <a:prstGeom prst="ellipse">
            <a:avLst/>
          </a:prstGeom>
          <a:solidFill>
            <a:schemeClr val="tx2"/>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smtClean="0"/>
          </a:p>
        </p:txBody>
      </p:sp>
      <p:sp>
        <p:nvSpPr>
          <p:cNvPr id="42" name="Ellips 9"/>
          <p:cNvSpPr/>
          <p:nvPr userDrawn="1"/>
        </p:nvSpPr>
        <p:spPr>
          <a:xfrm>
            <a:off x="9330867" y="551558"/>
            <a:ext cx="148037" cy="148037"/>
          </a:xfrm>
          <a:prstGeom prst="ellipse">
            <a:avLst/>
          </a:prstGeom>
          <a:solidFill>
            <a:schemeClr val="accent3"/>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smtClean="0"/>
          </a:p>
        </p:txBody>
      </p:sp>
      <p:sp>
        <p:nvSpPr>
          <p:cNvPr id="43" name="Ellips 10"/>
          <p:cNvSpPr/>
          <p:nvPr userDrawn="1"/>
        </p:nvSpPr>
        <p:spPr>
          <a:xfrm>
            <a:off x="9533192" y="551558"/>
            <a:ext cx="148037" cy="148037"/>
          </a:xfrm>
          <a:prstGeom prst="ellipse">
            <a:avLst/>
          </a:prstGeom>
          <a:solidFill>
            <a:schemeClr val="accent6"/>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smtClean="0"/>
          </a:p>
        </p:txBody>
      </p:sp>
      <p:sp>
        <p:nvSpPr>
          <p:cNvPr id="44" name="Ellips 11"/>
          <p:cNvSpPr/>
          <p:nvPr userDrawn="1"/>
        </p:nvSpPr>
        <p:spPr>
          <a:xfrm>
            <a:off x="9730688" y="551558"/>
            <a:ext cx="148037" cy="148037"/>
          </a:xfrm>
          <a:prstGeom prst="ellipse">
            <a:avLst/>
          </a:prstGeom>
          <a:solidFill>
            <a:schemeClr val="accent5"/>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smtClean="0"/>
          </a:p>
        </p:txBody>
      </p:sp>
      <p:sp>
        <p:nvSpPr>
          <p:cNvPr id="45" name="Ellips 12"/>
          <p:cNvSpPr/>
          <p:nvPr userDrawn="1"/>
        </p:nvSpPr>
        <p:spPr>
          <a:xfrm>
            <a:off x="9928184" y="551558"/>
            <a:ext cx="148037" cy="148037"/>
          </a:xfrm>
          <a:prstGeom prst="ellipse">
            <a:avLst/>
          </a:prstGeom>
          <a:solidFill>
            <a:srgbClr val="704E36"/>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smtClean="0"/>
          </a:p>
        </p:txBody>
      </p:sp>
      <p:sp>
        <p:nvSpPr>
          <p:cNvPr id="46" name="Ellips 13"/>
          <p:cNvSpPr/>
          <p:nvPr userDrawn="1"/>
        </p:nvSpPr>
        <p:spPr>
          <a:xfrm>
            <a:off x="9330867" y="749054"/>
            <a:ext cx="148037" cy="148037"/>
          </a:xfrm>
          <a:prstGeom prst="ellipse">
            <a:avLst/>
          </a:prstGeom>
          <a:solidFill>
            <a:srgbClr val="C8E691"/>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smtClean="0"/>
          </a:p>
        </p:txBody>
      </p:sp>
      <p:sp>
        <p:nvSpPr>
          <p:cNvPr id="47" name="Ellips 14"/>
          <p:cNvSpPr/>
          <p:nvPr userDrawn="1"/>
        </p:nvSpPr>
        <p:spPr>
          <a:xfrm>
            <a:off x="9533192" y="749054"/>
            <a:ext cx="148037" cy="148037"/>
          </a:xfrm>
          <a:prstGeom prst="ellipse">
            <a:avLst/>
          </a:prstGeom>
          <a:solidFill>
            <a:srgbClr val="FCCC82"/>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smtClean="0"/>
          </a:p>
        </p:txBody>
      </p:sp>
      <p:sp>
        <p:nvSpPr>
          <p:cNvPr id="48" name="Ellips 15"/>
          <p:cNvSpPr/>
          <p:nvPr userDrawn="1"/>
        </p:nvSpPr>
        <p:spPr>
          <a:xfrm>
            <a:off x="9730688" y="749054"/>
            <a:ext cx="148037" cy="148037"/>
          </a:xfrm>
          <a:prstGeom prst="ellipse">
            <a:avLst/>
          </a:prstGeom>
          <a:solidFill>
            <a:schemeClr val="accent4"/>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smtClean="0"/>
          </a:p>
        </p:txBody>
      </p:sp>
      <p:sp>
        <p:nvSpPr>
          <p:cNvPr id="49" name="Ellips 16"/>
          <p:cNvSpPr/>
          <p:nvPr userDrawn="1"/>
        </p:nvSpPr>
        <p:spPr>
          <a:xfrm>
            <a:off x="9928184" y="749054"/>
            <a:ext cx="148037" cy="148037"/>
          </a:xfrm>
          <a:prstGeom prst="ellipse">
            <a:avLst/>
          </a:prstGeom>
          <a:solidFill>
            <a:schemeClr val="accent1"/>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smtClean="0"/>
          </a:p>
        </p:txBody>
      </p:sp>
      <p:sp>
        <p:nvSpPr>
          <p:cNvPr id="50" name="Ellips 19"/>
          <p:cNvSpPr/>
          <p:nvPr userDrawn="1"/>
        </p:nvSpPr>
        <p:spPr>
          <a:xfrm>
            <a:off x="9330867" y="1160530"/>
            <a:ext cx="148037" cy="148037"/>
          </a:xfrm>
          <a:prstGeom prst="ellipse">
            <a:avLst/>
          </a:prstGeom>
          <a:solidFill>
            <a:srgbClr val="DA4451"/>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smtClean="0"/>
          </a:p>
        </p:txBody>
      </p:sp>
      <p:sp>
        <p:nvSpPr>
          <p:cNvPr id="51" name="Ellips 20"/>
          <p:cNvSpPr/>
          <p:nvPr userDrawn="1"/>
        </p:nvSpPr>
        <p:spPr>
          <a:xfrm>
            <a:off x="9533192" y="1160530"/>
            <a:ext cx="148037" cy="148037"/>
          </a:xfrm>
          <a:prstGeom prst="ellipse">
            <a:avLst/>
          </a:prstGeom>
          <a:solidFill>
            <a:srgbClr val="763369"/>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smtClean="0"/>
          </a:p>
        </p:txBody>
      </p:sp>
      <p:sp>
        <p:nvSpPr>
          <p:cNvPr id="52" name="textruta 21"/>
          <p:cNvSpPr txBox="1"/>
          <p:nvPr userDrawn="1"/>
        </p:nvSpPr>
        <p:spPr>
          <a:xfrm>
            <a:off x="9235289" y="946548"/>
            <a:ext cx="1193003" cy="215444"/>
          </a:xfrm>
          <a:prstGeom prst="rect">
            <a:avLst/>
          </a:prstGeom>
          <a:noFill/>
        </p:spPr>
        <p:txBody>
          <a:bodyPr wrap="square" rtlCol="0">
            <a:spAutoFit/>
          </a:bodyPr>
          <a:lstStyle/>
          <a:p>
            <a:r>
              <a:rPr lang="en-US" sz="800" b="1" dirty="0" smtClean="0">
                <a:solidFill>
                  <a:schemeClr val="bg2"/>
                </a:solidFill>
                <a:latin typeface="Arial" panose="020B0604020202020204" pitchFamily="34" charset="0"/>
                <a:cs typeface="Arial" panose="020B0604020202020204" pitchFamily="34" charset="0"/>
              </a:rPr>
              <a:t>Volvo </a:t>
            </a:r>
            <a:r>
              <a:rPr lang="en-US" sz="800" b="1" smtClean="0">
                <a:solidFill>
                  <a:schemeClr val="bg2"/>
                </a:solidFill>
                <a:latin typeface="Arial" panose="020B0604020202020204" pitchFamily="34" charset="0"/>
                <a:cs typeface="Arial" panose="020B0604020202020204" pitchFamily="34" charset="0"/>
              </a:rPr>
              <a:t>Accent colors</a:t>
            </a:r>
            <a:endParaRPr lang="en-US" sz="800" b="1" dirty="0" smtClean="0">
              <a:solidFill>
                <a:schemeClr val="bg2"/>
              </a:solidFill>
              <a:latin typeface="Arial" panose="020B0604020202020204" pitchFamily="34" charset="0"/>
              <a:cs typeface="Arial" panose="020B0604020202020204" pitchFamily="34" charset="0"/>
            </a:endParaRPr>
          </a:p>
        </p:txBody>
      </p:sp>
      <p:sp>
        <p:nvSpPr>
          <p:cNvPr id="53" name="textruta 18"/>
          <p:cNvSpPr txBox="1"/>
          <p:nvPr userDrawn="1"/>
        </p:nvSpPr>
        <p:spPr>
          <a:xfrm>
            <a:off x="9235289" y="1374261"/>
            <a:ext cx="1271519" cy="1200329"/>
          </a:xfrm>
          <a:prstGeom prst="rect">
            <a:avLst/>
          </a:prstGeom>
          <a:noFill/>
        </p:spPr>
        <p:txBody>
          <a:bodyPr wrap="square" rtlCol="0">
            <a:spAutoFit/>
          </a:bodyPr>
          <a:lstStyle/>
          <a:p>
            <a:r>
              <a:rPr lang="en-US" sz="800" smtClean="0">
                <a:solidFill>
                  <a:schemeClr val="bg2"/>
                </a:solidFill>
              </a:rPr>
              <a:t>Only use these approved Volvo colors. Use the colors in 100% only – never in tints. For more information and</a:t>
            </a:r>
            <a:r>
              <a:rPr lang="en-US" sz="800" baseline="0" smtClean="0">
                <a:solidFill>
                  <a:schemeClr val="bg2"/>
                </a:solidFill>
              </a:rPr>
              <a:t> </a:t>
            </a:r>
            <a:r>
              <a:rPr lang="en-US" sz="800" smtClean="0">
                <a:solidFill>
                  <a:schemeClr val="bg2"/>
                </a:solidFill>
              </a:rPr>
              <a:t>RGB color codes please select</a:t>
            </a:r>
            <a:r>
              <a:rPr lang="en-US" sz="800" baseline="0" smtClean="0">
                <a:solidFill>
                  <a:schemeClr val="bg2"/>
                </a:solidFill>
              </a:rPr>
              <a:t> </a:t>
            </a:r>
            <a:r>
              <a:rPr lang="en-US" sz="800" smtClean="0">
                <a:solidFill>
                  <a:schemeClr val="bg2"/>
                </a:solidFill>
              </a:rPr>
              <a:t>the Volvo Layout “Volvo Brand Colors”.</a:t>
            </a:r>
            <a:endParaRPr lang="en-US" sz="800" dirty="0" smtClean="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62874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553912" y="406518"/>
            <a:ext cx="5416065" cy="1143000"/>
          </a:xfrm>
        </p:spPr>
        <p:txBody>
          <a:bodyPr/>
          <a:lstStyle>
            <a:lvl1pPr>
              <a:defRPr sz="3200"/>
            </a:lvl1pPr>
          </a:lstStyle>
          <a:p>
            <a:r>
              <a:rPr lang="en-US" smtClean="0"/>
              <a:t>Click to edit Master title style</a:t>
            </a:r>
            <a:endParaRPr lang="sv-SE"/>
          </a:p>
        </p:txBody>
      </p:sp>
      <p:sp>
        <p:nvSpPr>
          <p:cNvPr id="5" name="Footer Placeholder 5"/>
          <p:cNvSpPr>
            <a:spLocks noGrp="1"/>
          </p:cNvSpPr>
          <p:nvPr>
            <p:ph type="ftr" sz="quarter" idx="3"/>
          </p:nvPr>
        </p:nvSpPr>
        <p:spPr>
          <a:xfrm>
            <a:off x="103921" y="6297612"/>
            <a:ext cx="6270502" cy="365125"/>
          </a:xfrm>
          <a:prstGeom prst="rect">
            <a:avLst/>
          </a:prstGeom>
        </p:spPr>
        <p:txBody>
          <a:bodyPr vert="horz" lIns="91440" tIns="45720" rIns="91440" bIns="45720" rtlCol="0" anchor="ctr"/>
          <a:lstStyle>
            <a:lvl1pPr algn="l">
              <a:defRPr sz="750">
                <a:solidFill>
                  <a:schemeClr val="tx1"/>
                </a:solidFill>
              </a:defRPr>
            </a:lvl1pPr>
          </a:lstStyle>
          <a:p>
            <a:r>
              <a:rPr lang="en-US" smtClean="0"/>
              <a:t>Soft Product &amp; Common Sys, Patrik Wahlström, Volvo Proj Initial Idea, Public</a:t>
            </a:r>
            <a:endParaRPr lang="sv-SE"/>
          </a:p>
        </p:txBody>
      </p:sp>
      <p:sp>
        <p:nvSpPr>
          <p:cNvPr id="14" name="Picture Placeholder 7"/>
          <p:cNvSpPr>
            <a:spLocks noGrp="1"/>
          </p:cNvSpPr>
          <p:nvPr>
            <p:ph type="pic" sz="quarter" idx="14" hasCustomPrompt="1"/>
          </p:nvPr>
        </p:nvSpPr>
        <p:spPr>
          <a:xfrm>
            <a:off x="6084888" y="117476"/>
            <a:ext cx="2936875" cy="5761037"/>
          </a:xfrm>
        </p:spPr>
        <p:txBody>
          <a:bodyPr anchor="ctr" anchorCtr="0">
            <a:normAutofit/>
          </a:bodyPr>
          <a:lstStyle>
            <a:lvl1pPr marL="0" indent="0" algn="ctr">
              <a:buNone/>
              <a:defRPr sz="1200" baseline="0"/>
            </a:lvl1pPr>
          </a:lstStyle>
          <a:p>
            <a:r>
              <a:rPr lang="sv-SE" smtClean="0"/>
              <a:t>Click icon to insert Picture</a:t>
            </a:r>
            <a:endParaRPr lang="sv-SE"/>
          </a:p>
        </p:txBody>
      </p:sp>
      <p:sp>
        <p:nvSpPr>
          <p:cNvPr id="11" name="Text Placeholder 10"/>
          <p:cNvSpPr>
            <a:spLocks noGrp="1"/>
          </p:cNvSpPr>
          <p:nvPr>
            <p:ph type="body" sz="quarter" idx="11"/>
          </p:nvPr>
        </p:nvSpPr>
        <p:spPr>
          <a:xfrm>
            <a:off x="554400" y="1731600"/>
            <a:ext cx="2654792" cy="4151039"/>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13" name="Text Placeholder 10"/>
          <p:cNvSpPr>
            <a:spLocks noGrp="1"/>
          </p:cNvSpPr>
          <p:nvPr>
            <p:ph type="body" sz="quarter" idx="12"/>
          </p:nvPr>
        </p:nvSpPr>
        <p:spPr>
          <a:xfrm>
            <a:off x="3323977" y="1731600"/>
            <a:ext cx="2654792" cy="4151039"/>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9" name="Date Placeholder 4"/>
          <p:cNvSpPr>
            <a:spLocks noGrp="1"/>
          </p:cNvSpPr>
          <p:nvPr>
            <p:ph type="dt" sz="half" idx="2"/>
          </p:nvPr>
        </p:nvSpPr>
        <p:spPr>
          <a:xfrm>
            <a:off x="474785" y="6426815"/>
            <a:ext cx="2133600" cy="365125"/>
          </a:xfrm>
          <a:prstGeom prst="rect">
            <a:avLst/>
          </a:prstGeom>
        </p:spPr>
        <p:txBody>
          <a:bodyPr vert="horz" lIns="91440" tIns="45720" rIns="91440" bIns="45720" rtlCol="0" anchor="ctr"/>
          <a:lstStyle>
            <a:lvl1pPr algn="l">
              <a:defRPr sz="750">
                <a:solidFill>
                  <a:schemeClr val="tx1"/>
                </a:solidFill>
              </a:defRPr>
            </a:lvl1pPr>
          </a:lstStyle>
          <a:p>
            <a:r>
              <a:rPr lang="sv-SE" smtClean="0"/>
              <a:t>2016-11-11</a:t>
            </a:r>
            <a:endParaRPr lang="sv-SE"/>
          </a:p>
        </p:txBody>
      </p:sp>
      <p:sp>
        <p:nvSpPr>
          <p:cNvPr id="10" name="Slide Number Placeholder 9"/>
          <p:cNvSpPr>
            <a:spLocks noGrp="1"/>
          </p:cNvSpPr>
          <p:nvPr>
            <p:ph type="sldNum" sz="quarter" idx="4"/>
          </p:nvPr>
        </p:nvSpPr>
        <p:spPr>
          <a:xfrm>
            <a:off x="103921" y="6426815"/>
            <a:ext cx="577362" cy="365125"/>
          </a:xfrm>
          <a:prstGeom prst="rect">
            <a:avLst/>
          </a:prstGeom>
        </p:spPr>
        <p:txBody>
          <a:bodyPr vert="horz" lIns="91440" tIns="45720" rIns="91440" bIns="45720" rtlCol="0" anchor="ctr"/>
          <a:lstStyle>
            <a:lvl1pPr algn="l">
              <a:defRPr sz="750">
                <a:solidFill>
                  <a:schemeClr val="tx1"/>
                </a:solidFill>
              </a:defRPr>
            </a:lvl1pPr>
          </a:lstStyle>
          <a:p>
            <a:fld id="{14987987-F8B9-4309-B5D0-D5D86517802D}" type="slidenum">
              <a:rPr lang="sv-SE" smtClean="0"/>
              <a:pPr/>
              <a:t>‹#›</a:t>
            </a:fld>
            <a:endParaRPr lang="sv-SE"/>
          </a:p>
        </p:txBody>
      </p:sp>
    </p:spTree>
    <p:extLst>
      <p:ext uri="{BB962C8B-B14F-4D97-AF65-F5344CB8AC3E}">
        <p14:creationId xmlns:p14="http://schemas.microsoft.com/office/powerpoint/2010/main" val="39586241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2" name="Title 1"/>
          <p:cNvSpPr>
            <a:spLocks noGrp="1"/>
          </p:cNvSpPr>
          <p:nvPr>
            <p:ph type="title"/>
          </p:nvPr>
        </p:nvSpPr>
        <p:spPr>
          <a:xfrm>
            <a:off x="553912" y="406518"/>
            <a:ext cx="8229600" cy="1143000"/>
          </a:xfrm>
        </p:spPr>
        <p:txBody>
          <a:bodyPr/>
          <a:lstStyle>
            <a:lvl1pPr>
              <a:defRPr sz="3200"/>
            </a:lvl1pPr>
          </a:lstStyle>
          <a:p>
            <a:r>
              <a:rPr lang="en-US" smtClean="0"/>
              <a:t>Click to edit Master title style</a:t>
            </a:r>
            <a:endParaRPr lang="sv-SE"/>
          </a:p>
        </p:txBody>
      </p:sp>
      <p:sp>
        <p:nvSpPr>
          <p:cNvPr id="5" name="Footer Placeholder 5"/>
          <p:cNvSpPr>
            <a:spLocks noGrp="1"/>
          </p:cNvSpPr>
          <p:nvPr>
            <p:ph type="ftr" sz="quarter" idx="3"/>
          </p:nvPr>
        </p:nvSpPr>
        <p:spPr>
          <a:xfrm>
            <a:off x="103921" y="6297612"/>
            <a:ext cx="6270502" cy="365125"/>
          </a:xfrm>
          <a:prstGeom prst="rect">
            <a:avLst/>
          </a:prstGeom>
        </p:spPr>
        <p:txBody>
          <a:bodyPr vert="horz" lIns="91440" tIns="45720" rIns="91440" bIns="45720" rtlCol="0" anchor="ctr"/>
          <a:lstStyle>
            <a:lvl1pPr algn="l">
              <a:defRPr sz="750">
                <a:solidFill>
                  <a:schemeClr val="tx1"/>
                </a:solidFill>
              </a:defRPr>
            </a:lvl1pPr>
          </a:lstStyle>
          <a:p>
            <a:r>
              <a:rPr lang="en-US" smtClean="0"/>
              <a:t>Soft Product &amp; Common Sys, Patrik Wahlström, Volvo Proj Initial Idea, Public</a:t>
            </a:r>
            <a:endParaRPr lang="sv-SE"/>
          </a:p>
        </p:txBody>
      </p:sp>
      <p:sp>
        <p:nvSpPr>
          <p:cNvPr id="10" name="Picture Placeholder 9"/>
          <p:cNvSpPr>
            <a:spLocks noGrp="1"/>
          </p:cNvSpPr>
          <p:nvPr>
            <p:ph type="pic" sz="quarter" idx="10" hasCustomPrompt="1"/>
          </p:nvPr>
        </p:nvSpPr>
        <p:spPr>
          <a:xfrm>
            <a:off x="649381" y="1855175"/>
            <a:ext cx="3694113" cy="3605213"/>
          </a:xfrm>
        </p:spPr>
        <p:txBody>
          <a:bodyPr anchor="ctr" anchorCtr="0">
            <a:normAutofit/>
          </a:bodyPr>
          <a:lstStyle>
            <a:lvl1pPr marL="0" indent="0" algn="ctr">
              <a:buNone/>
              <a:defRPr sz="1400"/>
            </a:lvl1pPr>
          </a:lstStyle>
          <a:p>
            <a:r>
              <a:rPr lang="sv-SE" smtClean="0"/>
              <a:t>Click icon to insert Picture</a:t>
            </a:r>
            <a:endParaRPr lang="sv-SE"/>
          </a:p>
        </p:txBody>
      </p:sp>
      <p:sp>
        <p:nvSpPr>
          <p:cNvPr id="12" name="Text Placeholder 10"/>
          <p:cNvSpPr>
            <a:spLocks noGrp="1"/>
          </p:cNvSpPr>
          <p:nvPr>
            <p:ph type="body" sz="quarter" idx="11"/>
          </p:nvPr>
        </p:nvSpPr>
        <p:spPr>
          <a:xfrm>
            <a:off x="4697646" y="1855175"/>
            <a:ext cx="3895200" cy="3697899"/>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8" name="Date Placeholder 4"/>
          <p:cNvSpPr>
            <a:spLocks noGrp="1"/>
          </p:cNvSpPr>
          <p:nvPr>
            <p:ph type="dt" sz="half" idx="2"/>
          </p:nvPr>
        </p:nvSpPr>
        <p:spPr>
          <a:xfrm>
            <a:off x="474785" y="6426815"/>
            <a:ext cx="2133600" cy="365125"/>
          </a:xfrm>
          <a:prstGeom prst="rect">
            <a:avLst/>
          </a:prstGeom>
        </p:spPr>
        <p:txBody>
          <a:bodyPr vert="horz" lIns="91440" tIns="45720" rIns="91440" bIns="45720" rtlCol="0" anchor="ctr"/>
          <a:lstStyle>
            <a:lvl1pPr algn="l">
              <a:defRPr sz="750">
                <a:solidFill>
                  <a:schemeClr val="tx1"/>
                </a:solidFill>
              </a:defRPr>
            </a:lvl1pPr>
          </a:lstStyle>
          <a:p>
            <a:r>
              <a:rPr lang="sv-SE" smtClean="0"/>
              <a:t>2016-11-11</a:t>
            </a:r>
            <a:endParaRPr lang="sv-SE"/>
          </a:p>
        </p:txBody>
      </p:sp>
      <p:sp>
        <p:nvSpPr>
          <p:cNvPr id="9" name="Slide Number Placeholder 9"/>
          <p:cNvSpPr>
            <a:spLocks noGrp="1"/>
          </p:cNvSpPr>
          <p:nvPr>
            <p:ph type="sldNum" sz="quarter" idx="4"/>
          </p:nvPr>
        </p:nvSpPr>
        <p:spPr>
          <a:xfrm>
            <a:off x="103921" y="6426815"/>
            <a:ext cx="577362" cy="365125"/>
          </a:xfrm>
          <a:prstGeom prst="rect">
            <a:avLst/>
          </a:prstGeom>
        </p:spPr>
        <p:txBody>
          <a:bodyPr vert="horz" lIns="91440" tIns="45720" rIns="91440" bIns="45720" rtlCol="0" anchor="ctr"/>
          <a:lstStyle>
            <a:lvl1pPr algn="l">
              <a:defRPr sz="750">
                <a:solidFill>
                  <a:schemeClr val="tx1"/>
                </a:solidFill>
              </a:defRPr>
            </a:lvl1pPr>
          </a:lstStyle>
          <a:p>
            <a:fld id="{14987987-F8B9-4309-B5D0-D5D86517802D}" type="slidenum">
              <a:rPr lang="sv-SE" smtClean="0"/>
              <a:pPr/>
              <a:t>‹#›</a:t>
            </a:fld>
            <a:endParaRPr lang="sv-SE"/>
          </a:p>
        </p:txBody>
      </p:sp>
    </p:spTree>
    <p:extLst>
      <p:ext uri="{BB962C8B-B14F-4D97-AF65-F5344CB8AC3E}">
        <p14:creationId xmlns:p14="http://schemas.microsoft.com/office/powerpoint/2010/main" val="21851186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2" name="Title 1"/>
          <p:cNvSpPr>
            <a:spLocks noGrp="1"/>
          </p:cNvSpPr>
          <p:nvPr>
            <p:ph type="title"/>
          </p:nvPr>
        </p:nvSpPr>
        <p:spPr>
          <a:xfrm>
            <a:off x="553912" y="406518"/>
            <a:ext cx="8229600" cy="1143000"/>
          </a:xfrm>
        </p:spPr>
        <p:txBody>
          <a:bodyPr/>
          <a:lstStyle>
            <a:lvl1pPr>
              <a:defRPr sz="3200"/>
            </a:lvl1pPr>
          </a:lstStyle>
          <a:p>
            <a:r>
              <a:rPr lang="en-US" smtClean="0"/>
              <a:t>Click to edit Master title style</a:t>
            </a:r>
            <a:endParaRPr lang="sv-SE"/>
          </a:p>
        </p:txBody>
      </p:sp>
      <p:sp>
        <p:nvSpPr>
          <p:cNvPr id="5" name="Footer Placeholder 5"/>
          <p:cNvSpPr>
            <a:spLocks noGrp="1"/>
          </p:cNvSpPr>
          <p:nvPr>
            <p:ph type="ftr" sz="quarter" idx="3"/>
          </p:nvPr>
        </p:nvSpPr>
        <p:spPr>
          <a:xfrm>
            <a:off x="103921" y="6297612"/>
            <a:ext cx="6270502" cy="365125"/>
          </a:xfrm>
          <a:prstGeom prst="rect">
            <a:avLst/>
          </a:prstGeom>
        </p:spPr>
        <p:txBody>
          <a:bodyPr vert="horz" lIns="91440" tIns="45720" rIns="91440" bIns="45720" rtlCol="0" anchor="ctr"/>
          <a:lstStyle>
            <a:lvl1pPr algn="l">
              <a:defRPr sz="750">
                <a:solidFill>
                  <a:schemeClr val="tx1"/>
                </a:solidFill>
              </a:defRPr>
            </a:lvl1pPr>
          </a:lstStyle>
          <a:p>
            <a:r>
              <a:rPr lang="en-US" smtClean="0"/>
              <a:t>Soft Product &amp; Common Sys, Patrik Wahlström, Volvo Proj Initial Idea, Public</a:t>
            </a:r>
            <a:endParaRPr lang="sv-SE"/>
          </a:p>
        </p:txBody>
      </p:sp>
      <p:sp>
        <p:nvSpPr>
          <p:cNvPr id="10" name="Picture Placeholder 9"/>
          <p:cNvSpPr>
            <a:spLocks noGrp="1"/>
          </p:cNvSpPr>
          <p:nvPr>
            <p:ph type="pic" sz="quarter" idx="10" hasCustomPrompt="1"/>
          </p:nvPr>
        </p:nvSpPr>
        <p:spPr>
          <a:xfrm>
            <a:off x="4791075" y="1855175"/>
            <a:ext cx="3694113" cy="3605213"/>
          </a:xfrm>
        </p:spPr>
        <p:txBody>
          <a:bodyPr anchor="ctr" anchorCtr="0">
            <a:normAutofit/>
          </a:bodyPr>
          <a:lstStyle>
            <a:lvl1pPr marL="0" indent="0" algn="ctr">
              <a:buNone/>
              <a:defRPr sz="1400"/>
            </a:lvl1pPr>
          </a:lstStyle>
          <a:p>
            <a:r>
              <a:rPr lang="sv-SE" smtClean="0"/>
              <a:t>Click icon to insert Picture</a:t>
            </a:r>
            <a:endParaRPr lang="sv-SE"/>
          </a:p>
        </p:txBody>
      </p:sp>
      <p:sp>
        <p:nvSpPr>
          <p:cNvPr id="12" name="Text Placeholder 10"/>
          <p:cNvSpPr>
            <a:spLocks noGrp="1"/>
          </p:cNvSpPr>
          <p:nvPr>
            <p:ph type="body" sz="quarter" idx="11"/>
          </p:nvPr>
        </p:nvSpPr>
        <p:spPr>
          <a:xfrm>
            <a:off x="554400" y="1855175"/>
            <a:ext cx="3895200" cy="3697899"/>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8" name="Date Placeholder 4"/>
          <p:cNvSpPr>
            <a:spLocks noGrp="1"/>
          </p:cNvSpPr>
          <p:nvPr>
            <p:ph type="dt" sz="half" idx="2"/>
          </p:nvPr>
        </p:nvSpPr>
        <p:spPr>
          <a:xfrm>
            <a:off x="474785" y="6426815"/>
            <a:ext cx="2133600" cy="365125"/>
          </a:xfrm>
          <a:prstGeom prst="rect">
            <a:avLst/>
          </a:prstGeom>
        </p:spPr>
        <p:txBody>
          <a:bodyPr vert="horz" lIns="91440" tIns="45720" rIns="91440" bIns="45720" rtlCol="0" anchor="ctr"/>
          <a:lstStyle>
            <a:lvl1pPr algn="l">
              <a:defRPr sz="750">
                <a:solidFill>
                  <a:schemeClr val="tx1"/>
                </a:solidFill>
              </a:defRPr>
            </a:lvl1pPr>
          </a:lstStyle>
          <a:p>
            <a:r>
              <a:rPr lang="sv-SE" smtClean="0"/>
              <a:t>2016-11-11</a:t>
            </a:r>
            <a:endParaRPr lang="sv-SE"/>
          </a:p>
        </p:txBody>
      </p:sp>
      <p:sp>
        <p:nvSpPr>
          <p:cNvPr id="9" name="Slide Number Placeholder 9"/>
          <p:cNvSpPr>
            <a:spLocks noGrp="1"/>
          </p:cNvSpPr>
          <p:nvPr>
            <p:ph type="sldNum" sz="quarter" idx="4"/>
          </p:nvPr>
        </p:nvSpPr>
        <p:spPr>
          <a:xfrm>
            <a:off x="103921" y="6426815"/>
            <a:ext cx="577362" cy="365125"/>
          </a:xfrm>
          <a:prstGeom prst="rect">
            <a:avLst/>
          </a:prstGeom>
        </p:spPr>
        <p:txBody>
          <a:bodyPr vert="horz" lIns="91440" tIns="45720" rIns="91440" bIns="45720" rtlCol="0" anchor="ctr"/>
          <a:lstStyle>
            <a:lvl1pPr algn="l">
              <a:defRPr sz="750">
                <a:solidFill>
                  <a:schemeClr val="tx1"/>
                </a:solidFill>
              </a:defRPr>
            </a:lvl1pPr>
          </a:lstStyle>
          <a:p>
            <a:fld id="{14987987-F8B9-4309-B5D0-D5D86517802D}" type="slidenum">
              <a:rPr lang="sv-SE" smtClean="0"/>
              <a:pPr/>
              <a:t>‹#›</a:t>
            </a:fld>
            <a:endParaRPr lang="sv-SE"/>
          </a:p>
        </p:txBody>
      </p:sp>
    </p:spTree>
    <p:extLst>
      <p:ext uri="{BB962C8B-B14F-4D97-AF65-F5344CB8AC3E}">
        <p14:creationId xmlns:p14="http://schemas.microsoft.com/office/powerpoint/2010/main" val="26182848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125413" y="123827"/>
            <a:ext cx="8896349" cy="5754686"/>
          </a:xfrm>
        </p:spPr>
        <p:txBody>
          <a:bodyPr anchor="ctr" anchorCtr="0">
            <a:normAutofit/>
          </a:bodyPr>
          <a:lstStyle>
            <a:lvl1pPr marL="0" indent="0" algn="ctr">
              <a:buNone/>
              <a:defRPr sz="1400" baseline="0"/>
            </a:lvl1pPr>
          </a:lstStyle>
          <a:p>
            <a:r>
              <a:rPr lang="sv-SE" smtClean="0"/>
              <a:t>Click icon to insert Picture</a:t>
            </a:r>
            <a:endParaRPr lang="sv-SE"/>
          </a:p>
        </p:txBody>
      </p:sp>
      <p:cxnSp>
        <p:nvCxnSpPr>
          <p:cNvPr id="16" name="Straight Connector 15"/>
          <p:cNvCxnSpPr/>
          <p:nvPr userDrawn="1"/>
        </p:nvCxnSpPr>
        <p:spPr>
          <a:xfrm>
            <a:off x="123093" y="5953124"/>
            <a:ext cx="8895600" cy="0"/>
          </a:xfrm>
          <a:prstGeom prst="line">
            <a:avLst/>
          </a:prstGeom>
          <a:ln w="63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3"/>
          </p:nvPr>
        </p:nvSpPr>
        <p:spPr>
          <a:xfrm>
            <a:off x="103921" y="6297612"/>
            <a:ext cx="6270502" cy="365125"/>
          </a:xfrm>
          <a:prstGeom prst="rect">
            <a:avLst/>
          </a:prstGeom>
        </p:spPr>
        <p:txBody>
          <a:bodyPr vert="horz" lIns="91440" tIns="45720" rIns="91440" bIns="45720" rtlCol="0" anchor="ctr"/>
          <a:lstStyle>
            <a:lvl1pPr algn="l">
              <a:defRPr sz="750">
                <a:solidFill>
                  <a:schemeClr val="tx1"/>
                </a:solidFill>
              </a:defRPr>
            </a:lvl1pPr>
          </a:lstStyle>
          <a:p>
            <a:r>
              <a:rPr lang="en-US" smtClean="0"/>
              <a:t>Soft Product &amp; Common Sys, Patrik Wahlström, Volvo Proj Initial Idea, Public</a:t>
            </a:r>
            <a:endParaRPr lang="sv-SE"/>
          </a:p>
        </p:txBody>
      </p:sp>
      <p:sp>
        <p:nvSpPr>
          <p:cNvPr id="8" name="Date Placeholder 4"/>
          <p:cNvSpPr>
            <a:spLocks noGrp="1"/>
          </p:cNvSpPr>
          <p:nvPr>
            <p:ph type="dt" sz="half" idx="2"/>
          </p:nvPr>
        </p:nvSpPr>
        <p:spPr>
          <a:xfrm>
            <a:off x="474785" y="6426815"/>
            <a:ext cx="2133600" cy="365125"/>
          </a:xfrm>
          <a:prstGeom prst="rect">
            <a:avLst/>
          </a:prstGeom>
        </p:spPr>
        <p:txBody>
          <a:bodyPr vert="horz" lIns="91440" tIns="45720" rIns="91440" bIns="45720" rtlCol="0" anchor="ctr"/>
          <a:lstStyle>
            <a:lvl1pPr algn="l">
              <a:defRPr sz="750">
                <a:solidFill>
                  <a:schemeClr val="tx1"/>
                </a:solidFill>
              </a:defRPr>
            </a:lvl1pPr>
          </a:lstStyle>
          <a:p>
            <a:r>
              <a:rPr lang="sv-SE" smtClean="0"/>
              <a:t>2016-11-11</a:t>
            </a:r>
            <a:endParaRPr lang="sv-SE"/>
          </a:p>
        </p:txBody>
      </p:sp>
      <p:sp>
        <p:nvSpPr>
          <p:cNvPr id="9" name="Slide Number Placeholder 9"/>
          <p:cNvSpPr>
            <a:spLocks noGrp="1"/>
          </p:cNvSpPr>
          <p:nvPr>
            <p:ph type="sldNum" sz="quarter" idx="4"/>
          </p:nvPr>
        </p:nvSpPr>
        <p:spPr>
          <a:xfrm>
            <a:off x="103921" y="6426815"/>
            <a:ext cx="577362" cy="365125"/>
          </a:xfrm>
          <a:prstGeom prst="rect">
            <a:avLst/>
          </a:prstGeom>
        </p:spPr>
        <p:txBody>
          <a:bodyPr vert="horz" lIns="91440" tIns="45720" rIns="91440" bIns="45720" rtlCol="0" anchor="ctr"/>
          <a:lstStyle>
            <a:lvl1pPr algn="l">
              <a:defRPr sz="750">
                <a:solidFill>
                  <a:schemeClr val="tx1"/>
                </a:solidFill>
              </a:defRPr>
            </a:lvl1pPr>
          </a:lstStyle>
          <a:p>
            <a:fld id="{14987987-F8B9-4309-B5D0-D5D86517802D}" type="slidenum">
              <a:rPr lang="sv-SE" smtClean="0"/>
              <a:pPr/>
              <a:t>‹#›</a:t>
            </a:fld>
            <a:endParaRPr lang="sv-SE"/>
          </a:p>
        </p:txBody>
      </p:sp>
    </p:spTree>
    <p:extLst>
      <p:ext uri="{BB962C8B-B14F-4D97-AF65-F5344CB8AC3E}">
        <p14:creationId xmlns:p14="http://schemas.microsoft.com/office/powerpoint/2010/main" val="32164656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Title on Top">
    <p:spTree>
      <p:nvGrpSpPr>
        <p:cNvPr id="1" name=""/>
        <p:cNvGrpSpPr/>
        <p:nvPr/>
      </p:nvGrpSpPr>
      <p:grpSpPr>
        <a:xfrm>
          <a:off x="0" y="0"/>
          <a:ext cx="0" cy="0"/>
          <a:chOff x="0" y="0"/>
          <a:chExt cx="0" cy="0"/>
        </a:xfrm>
      </p:grpSpPr>
      <p:sp>
        <p:nvSpPr>
          <p:cNvPr id="9" name="Picture Placeholder 3"/>
          <p:cNvSpPr>
            <a:spLocks noGrp="1"/>
          </p:cNvSpPr>
          <p:nvPr>
            <p:ph type="pic" sz="quarter" idx="10" hasCustomPrompt="1"/>
          </p:nvPr>
        </p:nvSpPr>
        <p:spPr>
          <a:xfrm>
            <a:off x="125413" y="123827"/>
            <a:ext cx="8896349" cy="5754686"/>
          </a:xfrm>
        </p:spPr>
        <p:txBody>
          <a:bodyPr anchor="ctr" anchorCtr="0">
            <a:normAutofit/>
          </a:bodyPr>
          <a:lstStyle>
            <a:lvl1pPr marL="0" indent="0" algn="ctr">
              <a:buNone/>
              <a:defRPr sz="1400" baseline="0"/>
            </a:lvl1pPr>
          </a:lstStyle>
          <a:p>
            <a:r>
              <a:rPr lang="sv-SE" smtClean="0"/>
              <a:t>Click icon to insert Picture</a:t>
            </a:r>
            <a:endParaRPr lang="sv-SE"/>
          </a:p>
        </p:txBody>
      </p:sp>
      <p:sp>
        <p:nvSpPr>
          <p:cNvPr id="5" name="Footer Placeholder 5"/>
          <p:cNvSpPr>
            <a:spLocks noGrp="1"/>
          </p:cNvSpPr>
          <p:nvPr>
            <p:ph type="ftr" sz="quarter" idx="3"/>
          </p:nvPr>
        </p:nvSpPr>
        <p:spPr>
          <a:xfrm>
            <a:off x="103921" y="6297612"/>
            <a:ext cx="6270502" cy="365125"/>
          </a:xfrm>
          <a:prstGeom prst="rect">
            <a:avLst/>
          </a:prstGeom>
        </p:spPr>
        <p:txBody>
          <a:bodyPr vert="horz" lIns="91440" tIns="45720" rIns="91440" bIns="45720" rtlCol="0" anchor="ctr"/>
          <a:lstStyle>
            <a:lvl1pPr algn="l">
              <a:defRPr sz="750">
                <a:solidFill>
                  <a:schemeClr val="tx1"/>
                </a:solidFill>
              </a:defRPr>
            </a:lvl1pPr>
          </a:lstStyle>
          <a:p>
            <a:r>
              <a:rPr lang="en-US" smtClean="0"/>
              <a:t>Soft Product &amp; Common Sys, Patrik Wahlström, Volvo Proj Initial Idea, Public</a:t>
            </a:r>
            <a:endParaRPr lang="sv-SE"/>
          </a:p>
        </p:txBody>
      </p:sp>
      <p:sp>
        <p:nvSpPr>
          <p:cNvPr id="7" name="Date Placeholder 4"/>
          <p:cNvSpPr>
            <a:spLocks noGrp="1"/>
          </p:cNvSpPr>
          <p:nvPr>
            <p:ph type="dt" sz="half" idx="2"/>
          </p:nvPr>
        </p:nvSpPr>
        <p:spPr>
          <a:xfrm>
            <a:off x="474785" y="6426815"/>
            <a:ext cx="2133600" cy="365125"/>
          </a:xfrm>
          <a:prstGeom prst="rect">
            <a:avLst/>
          </a:prstGeom>
        </p:spPr>
        <p:txBody>
          <a:bodyPr vert="horz" lIns="91440" tIns="45720" rIns="91440" bIns="45720" rtlCol="0" anchor="ctr"/>
          <a:lstStyle>
            <a:lvl1pPr algn="l">
              <a:defRPr sz="750">
                <a:solidFill>
                  <a:schemeClr val="tx1"/>
                </a:solidFill>
              </a:defRPr>
            </a:lvl1pPr>
          </a:lstStyle>
          <a:p>
            <a:r>
              <a:rPr lang="sv-SE" smtClean="0"/>
              <a:t>2016-11-11</a:t>
            </a:r>
            <a:endParaRPr lang="sv-SE"/>
          </a:p>
        </p:txBody>
      </p:sp>
      <p:sp>
        <p:nvSpPr>
          <p:cNvPr id="8" name="Slide Number Placeholder 9"/>
          <p:cNvSpPr>
            <a:spLocks noGrp="1"/>
          </p:cNvSpPr>
          <p:nvPr>
            <p:ph type="sldNum" sz="quarter" idx="4"/>
          </p:nvPr>
        </p:nvSpPr>
        <p:spPr>
          <a:xfrm>
            <a:off x="103921" y="6426815"/>
            <a:ext cx="577362" cy="365125"/>
          </a:xfrm>
          <a:prstGeom prst="rect">
            <a:avLst/>
          </a:prstGeom>
        </p:spPr>
        <p:txBody>
          <a:bodyPr vert="horz" lIns="91440" tIns="45720" rIns="91440" bIns="45720" rtlCol="0" anchor="ctr"/>
          <a:lstStyle>
            <a:lvl1pPr algn="l">
              <a:defRPr sz="750">
                <a:solidFill>
                  <a:schemeClr val="tx1"/>
                </a:solidFill>
              </a:defRPr>
            </a:lvl1pPr>
          </a:lstStyle>
          <a:p>
            <a:fld id="{14987987-F8B9-4309-B5D0-D5D86517802D}" type="slidenum">
              <a:rPr lang="sv-SE" smtClean="0"/>
              <a:pPr/>
              <a:t>‹#›</a:t>
            </a:fld>
            <a:endParaRPr lang="sv-SE"/>
          </a:p>
        </p:txBody>
      </p:sp>
      <p:sp>
        <p:nvSpPr>
          <p:cNvPr id="2" name="Title 1"/>
          <p:cNvSpPr>
            <a:spLocks noGrp="1"/>
          </p:cNvSpPr>
          <p:nvPr>
            <p:ph type="title"/>
          </p:nvPr>
        </p:nvSpPr>
        <p:spPr>
          <a:xfrm>
            <a:off x="553912" y="406518"/>
            <a:ext cx="8229600" cy="1143000"/>
          </a:xfrm>
        </p:spPr>
        <p:txBody>
          <a:bodyPr/>
          <a:lstStyle>
            <a:lvl1pPr>
              <a:defRPr sz="3200"/>
            </a:lvl1pPr>
          </a:lstStyle>
          <a:p>
            <a:r>
              <a:rPr lang="en-US" smtClean="0"/>
              <a:t>Click to edit Master title style</a:t>
            </a:r>
            <a:endParaRPr lang="sv-SE"/>
          </a:p>
        </p:txBody>
      </p:sp>
    </p:spTree>
    <p:extLst>
      <p:ext uri="{BB962C8B-B14F-4D97-AF65-F5344CB8AC3E}">
        <p14:creationId xmlns:p14="http://schemas.microsoft.com/office/powerpoint/2010/main" val="38507989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Title">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112713" y="123827"/>
            <a:ext cx="8909050" cy="5754686"/>
          </a:xfrm>
        </p:spPr>
        <p:txBody>
          <a:bodyPr anchor="ctr" anchorCtr="0">
            <a:normAutofit/>
          </a:bodyPr>
          <a:lstStyle>
            <a:lvl1pPr marL="0" indent="0" algn="ctr">
              <a:buNone/>
              <a:defRPr sz="1400" baseline="0"/>
            </a:lvl1pPr>
          </a:lstStyle>
          <a:p>
            <a:r>
              <a:rPr lang="sv-SE" smtClean="0"/>
              <a:t>Click icon to insert Picture</a:t>
            </a:r>
            <a:endParaRPr lang="sv-SE"/>
          </a:p>
        </p:txBody>
      </p:sp>
      <p:cxnSp>
        <p:nvCxnSpPr>
          <p:cNvPr id="16" name="Straight Connector 15"/>
          <p:cNvCxnSpPr/>
          <p:nvPr userDrawn="1"/>
        </p:nvCxnSpPr>
        <p:spPr>
          <a:xfrm>
            <a:off x="123093" y="5953124"/>
            <a:ext cx="8895600" cy="0"/>
          </a:xfrm>
          <a:prstGeom prst="line">
            <a:avLst/>
          </a:prstGeom>
          <a:ln w="63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3"/>
          </p:nvPr>
        </p:nvSpPr>
        <p:spPr>
          <a:xfrm>
            <a:off x="103921" y="6297612"/>
            <a:ext cx="6270502" cy="365125"/>
          </a:xfrm>
          <a:prstGeom prst="rect">
            <a:avLst/>
          </a:prstGeom>
        </p:spPr>
        <p:txBody>
          <a:bodyPr vert="horz" lIns="91440" tIns="45720" rIns="91440" bIns="45720" rtlCol="0" anchor="ctr"/>
          <a:lstStyle>
            <a:lvl1pPr algn="l">
              <a:defRPr sz="750">
                <a:solidFill>
                  <a:schemeClr val="tx1"/>
                </a:solidFill>
              </a:defRPr>
            </a:lvl1pPr>
          </a:lstStyle>
          <a:p>
            <a:r>
              <a:rPr lang="en-US" smtClean="0"/>
              <a:t>Soft Product &amp; Common Sys, Patrik Wahlström, Volvo Proj Initial Idea, Public</a:t>
            </a:r>
            <a:endParaRPr lang="sv-SE"/>
          </a:p>
        </p:txBody>
      </p:sp>
      <p:sp>
        <p:nvSpPr>
          <p:cNvPr id="2" name="Title 1"/>
          <p:cNvSpPr>
            <a:spLocks noGrp="1"/>
          </p:cNvSpPr>
          <p:nvPr>
            <p:ph type="title" hasCustomPrompt="1"/>
          </p:nvPr>
        </p:nvSpPr>
        <p:spPr>
          <a:xfrm>
            <a:off x="553912" y="3481749"/>
            <a:ext cx="6295296" cy="1892418"/>
          </a:xfrm>
        </p:spPr>
        <p:txBody>
          <a:bodyPr anchor="b" anchorCtr="0"/>
          <a:lstStyle>
            <a:lvl1pPr>
              <a:lnSpc>
                <a:spcPts val="5500"/>
              </a:lnSpc>
              <a:defRPr lang="sv-SE" sz="7000" b="0" kern="1200" cap="all" spc="0" baseline="0">
                <a:solidFill>
                  <a:schemeClr val="bg2"/>
                </a:solidFill>
                <a:latin typeface="Volvo Broad Pro Digital" panose="020B0606030202080204" pitchFamily="34" charset="0"/>
                <a:ea typeface="+mj-ea"/>
                <a:cs typeface="VolvoBroad" panose="020B0806020102060101" pitchFamily="34" charset="0"/>
              </a:defRPr>
            </a:lvl1pPr>
          </a:lstStyle>
          <a:p>
            <a:r>
              <a:rPr lang="en-US" smtClean="0"/>
              <a:t>Click to add title</a:t>
            </a:r>
            <a:br>
              <a:rPr lang="en-US" smtClean="0"/>
            </a:br>
            <a:r>
              <a:rPr lang="en-US" smtClean="0"/>
              <a:t>max two lines</a:t>
            </a:r>
            <a:endParaRPr lang="sv-SE" dirty="0"/>
          </a:p>
        </p:txBody>
      </p:sp>
      <p:sp>
        <p:nvSpPr>
          <p:cNvPr id="9" name="Text Placeholder 4"/>
          <p:cNvSpPr>
            <a:spLocks noGrp="1"/>
          </p:cNvSpPr>
          <p:nvPr>
            <p:ph type="body" sz="quarter" idx="13" hasCustomPrompt="1"/>
          </p:nvPr>
        </p:nvSpPr>
        <p:spPr>
          <a:xfrm>
            <a:off x="553912" y="5269094"/>
            <a:ext cx="6296400" cy="474663"/>
          </a:xfrm>
        </p:spPr>
        <p:txBody>
          <a:bodyPr>
            <a:noAutofit/>
          </a:bodyPr>
          <a:lstStyle>
            <a:lvl1pPr marL="0" indent="0">
              <a:buNone/>
              <a:defRPr sz="2000" spc="-30" baseline="0"/>
            </a:lvl1pPr>
          </a:lstStyle>
          <a:p>
            <a:pPr lvl="0"/>
            <a:r>
              <a:rPr lang="en-US" smtClean="0"/>
              <a:t>Click to add sub-heading – max one line</a:t>
            </a:r>
          </a:p>
        </p:txBody>
      </p:sp>
      <p:sp>
        <p:nvSpPr>
          <p:cNvPr id="10" name="Date Placeholder 4"/>
          <p:cNvSpPr>
            <a:spLocks noGrp="1"/>
          </p:cNvSpPr>
          <p:nvPr>
            <p:ph type="dt" sz="half" idx="2"/>
          </p:nvPr>
        </p:nvSpPr>
        <p:spPr>
          <a:xfrm>
            <a:off x="474785" y="6426815"/>
            <a:ext cx="2133600" cy="365125"/>
          </a:xfrm>
          <a:prstGeom prst="rect">
            <a:avLst/>
          </a:prstGeom>
        </p:spPr>
        <p:txBody>
          <a:bodyPr vert="horz" lIns="91440" tIns="45720" rIns="91440" bIns="45720" rtlCol="0" anchor="ctr"/>
          <a:lstStyle>
            <a:lvl1pPr algn="l">
              <a:defRPr sz="750">
                <a:solidFill>
                  <a:schemeClr val="tx1"/>
                </a:solidFill>
              </a:defRPr>
            </a:lvl1pPr>
          </a:lstStyle>
          <a:p>
            <a:r>
              <a:rPr lang="sv-SE" smtClean="0"/>
              <a:t>2016-11-11</a:t>
            </a:r>
            <a:endParaRPr lang="sv-SE"/>
          </a:p>
        </p:txBody>
      </p:sp>
      <p:sp>
        <p:nvSpPr>
          <p:cNvPr id="11" name="Slide Number Placeholder 9"/>
          <p:cNvSpPr>
            <a:spLocks noGrp="1"/>
          </p:cNvSpPr>
          <p:nvPr>
            <p:ph type="sldNum" sz="quarter" idx="4"/>
          </p:nvPr>
        </p:nvSpPr>
        <p:spPr>
          <a:xfrm>
            <a:off x="103921" y="6426815"/>
            <a:ext cx="577362" cy="365125"/>
          </a:xfrm>
          <a:prstGeom prst="rect">
            <a:avLst/>
          </a:prstGeom>
        </p:spPr>
        <p:txBody>
          <a:bodyPr vert="horz" lIns="91440" tIns="45720" rIns="91440" bIns="45720" rtlCol="0" anchor="ctr"/>
          <a:lstStyle>
            <a:lvl1pPr algn="l">
              <a:defRPr sz="750">
                <a:solidFill>
                  <a:schemeClr val="tx1"/>
                </a:solidFill>
              </a:defRPr>
            </a:lvl1pPr>
          </a:lstStyle>
          <a:p>
            <a:fld id="{14987987-F8B9-4309-B5D0-D5D86517802D}" type="slidenum">
              <a:rPr lang="sv-SE" smtClean="0"/>
              <a:pPr/>
              <a:t>‹#›</a:t>
            </a:fld>
            <a:endParaRPr lang="sv-SE"/>
          </a:p>
        </p:txBody>
      </p:sp>
    </p:spTree>
    <p:extLst>
      <p:ext uri="{BB962C8B-B14F-4D97-AF65-F5344CB8AC3E}">
        <p14:creationId xmlns:p14="http://schemas.microsoft.com/office/powerpoint/2010/main" val="367011671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ed Background with Title">
    <p:spTree>
      <p:nvGrpSpPr>
        <p:cNvPr id="1" name=""/>
        <p:cNvGrpSpPr/>
        <p:nvPr/>
      </p:nvGrpSpPr>
      <p:grpSpPr>
        <a:xfrm>
          <a:off x="0" y="0"/>
          <a:ext cx="0" cy="0"/>
          <a:chOff x="0" y="0"/>
          <a:chExt cx="0" cy="0"/>
        </a:xfrm>
      </p:grpSpPr>
      <p:sp>
        <p:nvSpPr>
          <p:cNvPr id="11" name="Text Placeholder 2"/>
          <p:cNvSpPr>
            <a:spLocks noGrp="1"/>
          </p:cNvSpPr>
          <p:nvPr>
            <p:ph type="body" sz="quarter" idx="11" hasCustomPrompt="1"/>
          </p:nvPr>
        </p:nvSpPr>
        <p:spPr>
          <a:xfrm>
            <a:off x="122400" y="122400"/>
            <a:ext cx="8896293" cy="5756113"/>
          </a:xfrm>
          <a:solidFill>
            <a:schemeClr val="accent2"/>
          </a:solidFill>
        </p:spPr>
        <p:txBody>
          <a:bodyPr anchor="b" anchorCtr="0">
            <a:normAutofit/>
          </a:bodyPr>
          <a:lstStyle>
            <a:lvl1pPr marL="0" indent="0" algn="ctr">
              <a:lnSpc>
                <a:spcPts val="1300"/>
              </a:lnSpc>
              <a:spcBef>
                <a:spcPts val="100"/>
              </a:spcBef>
              <a:buNone/>
              <a:defRPr sz="1200" b="0" baseline="0"/>
            </a:lvl1pPr>
          </a:lstStyle>
          <a:p>
            <a:pPr lvl="0"/>
            <a:r>
              <a:rPr lang="en-US" smtClean="0"/>
              <a:t>Click to change color</a:t>
            </a:r>
            <a:br>
              <a:rPr lang="en-US" smtClean="0"/>
            </a:br>
            <a:r>
              <a:rPr lang="en-US" smtClean="0"/>
              <a:t>and then press the space key once</a:t>
            </a:r>
            <a:br>
              <a:rPr lang="en-US" smtClean="0"/>
            </a:br>
            <a:r>
              <a:rPr lang="en-US" smtClean="0"/>
              <a:t>to get rid of this text and dotted frame</a:t>
            </a:r>
          </a:p>
        </p:txBody>
      </p:sp>
      <p:cxnSp>
        <p:nvCxnSpPr>
          <p:cNvPr id="16" name="Straight Connector 15"/>
          <p:cNvCxnSpPr/>
          <p:nvPr userDrawn="1"/>
        </p:nvCxnSpPr>
        <p:spPr>
          <a:xfrm>
            <a:off x="123093" y="5953124"/>
            <a:ext cx="8895600" cy="0"/>
          </a:xfrm>
          <a:prstGeom prst="line">
            <a:avLst/>
          </a:prstGeom>
          <a:ln w="63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3"/>
          </p:nvPr>
        </p:nvSpPr>
        <p:spPr>
          <a:xfrm>
            <a:off x="103921" y="6297612"/>
            <a:ext cx="6270502" cy="365125"/>
          </a:xfrm>
          <a:prstGeom prst="rect">
            <a:avLst/>
          </a:prstGeom>
        </p:spPr>
        <p:txBody>
          <a:bodyPr vert="horz" lIns="91440" tIns="45720" rIns="91440" bIns="45720" rtlCol="0" anchor="ctr"/>
          <a:lstStyle>
            <a:lvl1pPr algn="l">
              <a:defRPr sz="750">
                <a:solidFill>
                  <a:schemeClr val="tx1"/>
                </a:solidFill>
              </a:defRPr>
            </a:lvl1pPr>
          </a:lstStyle>
          <a:p>
            <a:r>
              <a:rPr lang="en-US" smtClean="0"/>
              <a:t>Soft Product &amp; Common Sys, Patrik Wahlström, Volvo Proj Initial Idea, Public</a:t>
            </a:r>
            <a:endParaRPr lang="sv-SE"/>
          </a:p>
        </p:txBody>
      </p:sp>
      <p:sp>
        <p:nvSpPr>
          <p:cNvPr id="2" name="Title 1"/>
          <p:cNvSpPr>
            <a:spLocks noGrp="1"/>
          </p:cNvSpPr>
          <p:nvPr>
            <p:ph type="title" hasCustomPrompt="1"/>
          </p:nvPr>
        </p:nvSpPr>
        <p:spPr>
          <a:xfrm>
            <a:off x="553914" y="682252"/>
            <a:ext cx="6427178" cy="2998181"/>
          </a:xfrm>
        </p:spPr>
        <p:txBody>
          <a:bodyPr anchor="t" anchorCtr="0"/>
          <a:lstStyle>
            <a:lvl1pPr>
              <a:lnSpc>
                <a:spcPts val="5500"/>
              </a:lnSpc>
              <a:defRPr lang="sv-SE" sz="7000" b="0" kern="1200" cap="all" spc="0" baseline="0">
                <a:solidFill>
                  <a:schemeClr val="bg1"/>
                </a:solidFill>
                <a:latin typeface="Volvo Broad Pro Digital" panose="020B0606030202080204" pitchFamily="34" charset="0"/>
                <a:ea typeface="+mj-ea"/>
                <a:cs typeface="VolvoBroad" panose="020B0806020102060101" pitchFamily="34" charset="0"/>
              </a:defRPr>
            </a:lvl1pPr>
          </a:lstStyle>
          <a:p>
            <a:r>
              <a:rPr lang="en-US" smtClean="0"/>
              <a:t>Click to add statement, comment or similar</a:t>
            </a:r>
            <a:br>
              <a:rPr lang="en-US" smtClean="0"/>
            </a:br>
            <a:r>
              <a:rPr lang="en-US" smtClean="0"/>
              <a:t>max four lines</a:t>
            </a:r>
            <a:endParaRPr lang="sv-SE" dirty="0"/>
          </a:p>
        </p:txBody>
      </p:sp>
      <p:sp>
        <p:nvSpPr>
          <p:cNvPr id="9" name="Text Placeholder 4"/>
          <p:cNvSpPr>
            <a:spLocks noGrp="1"/>
          </p:cNvSpPr>
          <p:nvPr>
            <p:ph type="body" sz="quarter" idx="13" hasCustomPrompt="1"/>
          </p:nvPr>
        </p:nvSpPr>
        <p:spPr>
          <a:xfrm>
            <a:off x="553913" y="3528216"/>
            <a:ext cx="6428305" cy="474663"/>
          </a:xfrm>
        </p:spPr>
        <p:txBody>
          <a:bodyPr>
            <a:noAutofit/>
          </a:bodyPr>
          <a:lstStyle>
            <a:lvl1pPr marL="0" indent="0" algn="l">
              <a:buNone/>
              <a:defRPr sz="1600" spc="-30" baseline="0">
                <a:solidFill>
                  <a:schemeClr val="bg1"/>
                </a:solidFill>
              </a:defRPr>
            </a:lvl1pPr>
          </a:lstStyle>
          <a:p>
            <a:pPr lvl="0"/>
            <a:r>
              <a:rPr lang="en-US" smtClean="0"/>
              <a:t>Click to insert Name and Company – max one line</a:t>
            </a:r>
          </a:p>
        </p:txBody>
      </p:sp>
      <p:sp>
        <p:nvSpPr>
          <p:cNvPr id="10" name="Date Placeholder 4"/>
          <p:cNvSpPr>
            <a:spLocks noGrp="1"/>
          </p:cNvSpPr>
          <p:nvPr>
            <p:ph type="dt" sz="half" idx="2"/>
          </p:nvPr>
        </p:nvSpPr>
        <p:spPr>
          <a:xfrm>
            <a:off x="474785" y="6426815"/>
            <a:ext cx="2133600" cy="365125"/>
          </a:xfrm>
          <a:prstGeom prst="rect">
            <a:avLst/>
          </a:prstGeom>
        </p:spPr>
        <p:txBody>
          <a:bodyPr vert="horz" lIns="91440" tIns="45720" rIns="91440" bIns="45720" rtlCol="0" anchor="ctr"/>
          <a:lstStyle>
            <a:lvl1pPr algn="l">
              <a:defRPr sz="750">
                <a:solidFill>
                  <a:schemeClr val="tx1"/>
                </a:solidFill>
              </a:defRPr>
            </a:lvl1pPr>
          </a:lstStyle>
          <a:p>
            <a:r>
              <a:rPr lang="sv-SE" smtClean="0"/>
              <a:t>2016-11-11</a:t>
            </a:r>
            <a:endParaRPr lang="sv-SE"/>
          </a:p>
        </p:txBody>
      </p:sp>
      <p:sp>
        <p:nvSpPr>
          <p:cNvPr id="12" name="Slide Number Placeholder 9"/>
          <p:cNvSpPr>
            <a:spLocks noGrp="1"/>
          </p:cNvSpPr>
          <p:nvPr>
            <p:ph type="sldNum" sz="quarter" idx="4"/>
          </p:nvPr>
        </p:nvSpPr>
        <p:spPr>
          <a:xfrm>
            <a:off x="103921" y="6426815"/>
            <a:ext cx="577362" cy="365125"/>
          </a:xfrm>
          <a:prstGeom prst="rect">
            <a:avLst/>
          </a:prstGeom>
        </p:spPr>
        <p:txBody>
          <a:bodyPr vert="horz" lIns="91440" tIns="45720" rIns="91440" bIns="45720" rtlCol="0" anchor="ctr"/>
          <a:lstStyle>
            <a:lvl1pPr algn="l">
              <a:defRPr sz="750">
                <a:solidFill>
                  <a:schemeClr val="tx1"/>
                </a:solidFill>
              </a:defRPr>
            </a:lvl1pPr>
          </a:lstStyle>
          <a:p>
            <a:fld id="{14987987-F8B9-4309-B5D0-D5D86517802D}" type="slidenum">
              <a:rPr lang="sv-SE" smtClean="0"/>
              <a:pPr/>
              <a:t>‹#›</a:t>
            </a:fld>
            <a:endParaRPr lang="sv-SE"/>
          </a:p>
        </p:txBody>
      </p:sp>
    </p:spTree>
    <p:extLst>
      <p:ext uri="{BB962C8B-B14F-4D97-AF65-F5344CB8AC3E}">
        <p14:creationId xmlns:p14="http://schemas.microsoft.com/office/powerpoint/2010/main" val="360820047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with Half Page Picture">
    <p:spTree>
      <p:nvGrpSpPr>
        <p:cNvPr id="1" name=""/>
        <p:cNvGrpSpPr/>
        <p:nvPr/>
      </p:nvGrpSpPr>
      <p:grpSpPr>
        <a:xfrm>
          <a:off x="0" y="0"/>
          <a:ext cx="0" cy="0"/>
          <a:chOff x="0" y="0"/>
          <a:chExt cx="0" cy="0"/>
        </a:xfrm>
      </p:grpSpPr>
      <p:sp>
        <p:nvSpPr>
          <p:cNvPr id="2" name="Title 1"/>
          <p:cNvSpPr>
            <a:spLocks noGrp="1"/>
          </p:cNvSpPr>
          <p:nvPr>
            <p:ph type="title"/>
          </p:nvPr>
        </p:nvSpPr>
        <p:spPr>
          <a:xfrm>
            <a:off x="553912" y="406518"/>
            <a:ext cx="4097219" cy="1143000"/>
          </a:xfrm>
        </p:spPr>
        <p:txBody>
          <a:bodyPr/>
          <a:lstStyle/>
          <a:p>
            <a:r>
              <a:rPr lang="en-US" smtClean="0"/>
              <a:t>Click to edit Master title style</a:t>
            </a:r>
            <a:endParaRPr lang="sv-SE"/>
          </a:p>
        </p:txBody>
      </p:sp>
      <p:sp>
        <p:nvSpPr>
          <p:cNvPr id="4" name="Footer Placeholder 3"/>
          <p:cNvSpPr>
            <a:spLocks noGrp="1"/>
          </p:cNvSpPr>
          <p:nvPr>
            <p:ph type="ftr" sz="quarter" idx="11"/>
          </p:nvPr>
        </p:nvSpPr>
        <p:spPr/>
        <p:txBody>
          <a:bodyPr/>
          <a:lstStyle/>
          <a:p>
            <a:r>
              <a:rPr lang="en-US" smtClean="0"/>
              <a:t>Soft Product &amp; Common Sys, Patrik Wahlström, Volvo Proj Initial Idea, Public</a:t>
            </a:r>
            <a:endParaRPr lang="sv-SE"/>
          </a:p>
        </p:txBody>
      </p:sp>
      <p:sp>
        <p:nvSpPr>
          <p:cNvPr id="8" name="Picture Placeholder 7"/>
          <p:cNvSpPr>
            <a:spLocks noGrp="1"/>
          </p:cNvSpPr>
          <p:nvPr>
            <p:ph type="pic" sz="quarter" idx="13" hasCustomPrompt="1"/>
          </p:nvPr>
        </p:nvSpPr>
        <p:spPr>
          <a:xfrm>
            <a:off x="4791808" y="117475"/>
            <a:ext cx="4229955" cy="5761038"/>
          </a:xfrm>
        </p:spPr>
        <p:txBody>
          <a:bodyPr anchor="ctr" anchorCtr="0">
            <a:normAutofit/>
          </a:bodyPr>
          <a:lstStyle>
            <a:lvl1pPr marL="0" indent="0" algn="ctr">
              <a:buNone/>
              <a:defRPr sz="1400" baseline="0"/>
            </a:lvl1pPr>
          </a:lstStyle>
          <a:p>
            <a:r>
              <a:rPr lang="sv-SE" smtClean="0"/>
              <a:t>Click icon to insert Picture</a:t>
            </a:r>
            <a:endParaRPr lang="sv-SE"/>
          </a:p>
        </p:txBody>
      </p:sp>
      <p:sp>
        <p:nvSpPr>
          <p:cNvPr id="10" name="Text Placeholder 10"/>
          <p:cNvSpPr>
            <a:spLocks noGrp="1"/>
          </p:cNvSpPr>
          <p:nvPr>
            <p:ph type="body" sz="quarter" idx="14"/>
          </p:nvPr>
        </p:nvSpPr>
        <p:spPr>
          <a:xfrm>
            <a:off x="554400" y="1731599"/>
            <a:ext cx="3895200" cy="4146913"/>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9" name="Date Placeholder 4"/>
          <p:cNvSpPr>
            <a:spLocks noGrp="1"/>
          </p:cNvSpPr>
          <p:nvPr>
            <p:ph type="dt" sz="half" idx="2"/>
          </p:nvPr>
        </p:nvSpPr>
        <p:spPr>
          <a:xfrm>
            <a:off x="474785" y="6426815"/>
            <a:ext cx="2133600" cy="365125"/>
          </a:xfrm>
          <a:prstGeom prst="rect">
            <a:avLst/>
          </a:prstGeom>
        </p:spPr>
        <p:txBody>
          <a:bodyPr vert="horz" lIns="91440" tIns="45720" rIns="91440" bIns="45720" rtlCol="0" anchor="ctr"/>
          <a:lstStyle>
            <a:lvl1pPr algn="l">
              <a:defRPr sz="750">
                <a:solidFill>
                  <a:schemeClr val="tx1"/>
                </a:solidFill>
              </a:defRPr>
            </a:lvl1pPr>
          </a:lstStyle>
          <a:p>
            <a:r>
              <a:rPr lang="sv-SE" smtClean="0"/>
              <a:t>2016-11-11</a:t>
            </a:r>
            <a:endParaRPr lang="sv-SE"/>
          </a:p>
        </p:txBody>
      </p:sp>
      <p:sp>
        <p:nvSpPr>
          <p:cNvPr id="11" name="Slide Number Placeholder 9"/>
          <p:cNvSpPr>
            <a:spLocks noGrp="1"/>
          </p:cNvSpPr>
          <p:nvPr>
            <p:ph type="sldNum" sz="quarter" idx="4"/>
          </p:nvPr>
        </p:nvSpPr>
        <p:spPr>
          <a:xfrm>
            <a:off x="103921" y="6426815"/>
            <a:ext cx="577362" cy="365125"/>
          </a:xfrm>
          <a:prstGeom prst="rect">
            <a:avLst/>
          </a:prstGeom>
        </p:spPr>
        <p:txBody>
          <a:bodyPr vert="horz" lIns="91440" tIns="45720" rIns="91440" bIns="45720" rtlCol="0" anchor="ctr"/>
          <a:lstStyle>
            <a:lvl1pPr algn="l">
              <a:defRPr sz="750">
                <a:solidFill>
                  <a:schemeClr val="tx1"/>
                </a:solidFill>
              </a:defRPr>
            </a:lvl1pPr>
          </a:lstStyle>
          <a:p>
            <a:fld id="{14987987-F8B9-4309-B5D0-D5D86517802D}" type="slidenum">
              <a:rPr lang="sv-SE" smtClean="0"/>
              <a:pPr/>
              <a:t>‹#›</a:t>
            </a:fld>
            <a:endParaRPr lang="sv-SE"/>
          </a:p>
        </p:txBody>
      </p:sp>
    </p:spTree>
    <p:extLst>
      <p:ext uri="{BB962C8B-B14F-4D97-AF65-F5344CB8AC3E}">
        <p14:creationId xmlns:p14="http://schemas.microsoft.com/office/powerpoint/2010/main" val="28424774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Half Page Picture">
    <p:spTree>
      <p:nvGrpSpPr>
        <p:cNvPr id="1" name=""/>
        <p:cNvGrpSpPr/>
        <p:nvPr/>
      </p:nvGrpSpPr>
      <p:grpSpPr>
        <a:xfrm>
          <a:off x="0" y="0"/>
          <a:ext cx="0" cy="0"/>
          <a:chOff x="0" y="0"/>
          <a:chExt cx="0" cy="0"/>
        </a:xfrm>
      </p:grpSpPr>
      <p:cxnSp>
        <p:nvCxnSpPr>
          <p:cNvPr id="16" name="Straight Connector 15"/>
          <p:cNvCxnSpPr/>
          <p:nvPr userDrawn="1"/>
        </p:nvCxnSpPr>
        <p:spPr>
          <a:xfrm>
            <a:off x="123093" y="5953124"/>
            <a:ext cx="8895600" cy="0"/>
          </a:xfrm>
          <a:prstGeom prst="line">
            <a:avLst/>
          </a:prstGeom>
          <a:ln w="63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3"/>
          </p:nvPr>
        </p:nvSpPr>
        <p:spPr>
          <a:xfrm>
            <a:off x="103921" y="6297612"/>
            <a:ext cx="6270502" cy="365125"/>
          </a:xfrm>
          <a:prstGeom prst="rect">
            <a:avLst/>
          </a:prstGeom>
        </p:spPr>
        <p:txBody>
          <a:bodyPr vert="horz" lIns="91440" tIns="45720" rIns="91440" bIns="45720" rtlCol="0" anchor="ctr"/>
          <a:lstStyle>
            <a:lvl1pPr algn="l">
              <a:defRPr sz="750">
                <a:solidFill>
                  <a:schemeClr val="tx1"/>
                </a:solidFill>
              </a:defRPr>
            </a:lvl1pPr>
          </a:lstStyle>
          <a:p>
            <a:r>
              <a:rPr lang="en-US" smtClean="0"/>
              <a:t>Soft Product &amp; Common Sys, Patrik Wahlström, Volvo Proj Initial Idea, Public</a:t>
            </a:r>
            <a:endParaRPr lang="sv-SE"/>
          </a:p>
        </p:txBody>
      </p:sp>
      <p:sp>
        <p:nvSpPr>
          <p:cNvPr id="2" name="Title 1"/>
          <p:cNvSpPr>
            <a:spLocks noGrp="1"/>
          </p:cNvSpPr>
          <p:nvPr>
            <p:ph type="title" hasCustomPrompt="1"/>
          </p:nvPr>
        </p:nvSpPr>
        <p:spPr>
          <a:xfrm>
            <a:off x="404446" y="682252"/>
            <a:ext cx="4167557" cy="2878633"/>
          </a:xfrm>
        </p:spPr>
        <p:txBody>
          <a:bodyPr anchor="t" anchorCtr="0"/>
          <a:lstStyle>
            <a:lvl1pPr>
              <a:lnSpc>
                <a:spcPts val="5500"/>
              </a:lnSpc>
              <a:defRPr lang="sv-SE" sz="7000" b="0" kern="1200" cap="all" spc="0" baseline="0">
                <a:solidFill>
                  <a:schemeClr val="bg2"/>
                </a:solidFill>
                <a:latin typeface="Volvo Broad Pro Digital" panose="020B0606030202080204" pitchFamily="34" charset="0"/>
                <a:ea typeface="+mj-ea"/>
                <a:cs typeface="VolvoBroad" panose="020B0806020102060101" pitchFamily="34" charset="0"/>
              </a:defRPr>
            </a:lvl1pPr>
          </a:lstStyle>
          <a:p>
            <a:r>
              <a:rPr lang="en-US" smtClean="0"/>
              <a:t>Click to add comment </a:t>
            </a:r>
            <a:br>
              <a:rPr lang="en-US" smtClean="0"/>
            </a:br>
            <a:r>
              <a:rPr lang="en-US" smtClean="0"/>
              <a:t>max four lines</a:t>
            </a:r>
            <a:endParaRPr lang="sv-SE" dirty="0"/>
          </a:p>
        </p:txBody>
      </p:sp>
      <p:sp>
        <p:nvSpPr>
          <p:cNvPr id="9" name="Text Placeholder 4"/>
          <p:cNvSpPr>
            <a:spLocks noGrp="1"/>
          </p:cNvSpPr>
          <p:nvPr>
            <p:ph type="body" sz="quarter" idx="13" hasCustomPrompt="1"/>
          </p:nvPr>
        </p:nvSpPr>
        <p:spPr>
          <a:xfrm>
            <a:off x="404446" y="3577156"/>
            <a:ext cx="4168800" cy="474663"/>
          </a:xfrm>
        </p:spPr>
        <p:txBody>
          <a:bodyPr>
            <a:noAutofit/>
          </a:bodyPr>
          <a:lstStyle>
            <a:lvl1pPr marL="17463" indent="0" algn="l">
              <a:buNone/>
              <a:defRPr sz="1600" spc="-30" baseline="0">
                <a:solidFill>
                  <a:schemeClr val="bg2"/>
                </a:solidFill>
              </a:defRPr>
            </a:lvl1pPr>
          </a:lstStyle>
          <a:p>
            <a:pPr lvl="0"/>
            <a:r>
              <a:rPr lang="en-US" smtClean="0"/>
              <a:t>Click to insert Name and Company</a:t>
            </a:r>
          </a:p>
        </p:txBody>
      </p:sp>
      <p:sp>
        <p:nvSpPr>
          <p:cNvPr id="12" name="Picture Placeholder 7"/>
          <p:cNvSpPr>
            <a:spLocks noGrp="1"/>
          </p:cNvSpPr>
          <p:nvPr>
            <p:ph type="pic" sz="quarter" idx="14" hasCustomPrompt="1"/>
          </p:nvPr>
        </p:nvSpPr>
        <p:spPr>
          <a:xfrm>
            <a:off x="4791808" y="117475"/>
            <a:ext cx="4229955" cy="5761038"/>
          </a:xfrm>
        </p:spPr>
        <p:txBody>
          <a:bodyPr anchor="ctr" anchorCtr="0">
            <a:normAutofit/>
          </a:bodyPr>
          <a:lstStyle>
            <a:lvl1pPr marL="0" indent="0" algn="ctr">
              <a:buNone/>
              <a:defRPr sz="1400" baseline="0"/>
            </a:lvl1pPr>
          </a:lstStyle>
          <a:p>
            <a:r>
              <a:rPr lang="sv-SE" smtClean="0"/>
              <a:t>Click icon to insert Picture</a:t>
            </a:r>
            <a:endParaRPr lang="sv-SE"/>
          </a:p>
        </p:txBody>
      </p:sp>
      <p:sp>
        <p:nvSpPr>
          <p:cNvPr id="10" name="Date Placeholder 4"/>
          <p:cNvSpPr>
            <a:spLocks noGrp="1"/>
          </p:cNvSpPr>
          <p:nvPr>
            <p:ph type="dt" sz="half" idx="2"/>
          </p:nvPr>
        </p:nvSpPr>
        <p:spPr>
          <a:xfrm>
            <a:off x="474785" y="6426815"/>
            <a:ext cx="2133600" cy="365125"/>
          </a:xfrm>
          <a:prstGeom prst="rect">
            <a:avLst/>
          </a:prstGeom>
        </p:spPr>
        <p:txBody>
          <a:bodyPr vert="horz" lIns="91440" tIns="45720" rIns="91440" bIns="45720" rtlCol="0" anchor="ctr"/>
          <a:lstStyle>
            <a:lvl1pPr algn="l">
              <a:defRPr sz="750">
                <a:solidFill>
                  <a:schemeClr val="tx1"/>
                </a:solidFill>
              </a:defRPr>
            </a:lvl1pPr>
          </a:lstStyle>
          <a:p>
            <a:r>
              <a:rPr lang="sv-SE" smtClean="0"/>
              <a:t>2016-11-11</a:t>
            </a:r>
            <a:endParaRPr lang="sv-SE"/>
          </a:p>
        </p:txBody>
      </p:sp>
      <p:sp>
        <p:nvSpPr>
          <p:cNvPr id="11" name="Slide Number Placeholder 9"/>
          <p:cNvSpPr>
            <a:spLocks noGrp="1"/>
          </p:cNvSpPr>
          <p:nvPr>
            <p:ph type="sldNum" sz="quarter" idx="4"/>
          </p:nvPr>
        </p:nvSpPr>
        <p:spPr>
          <a:xfrm>
            <a:off x="103921" y="6426815"/>
            <a:ext cx="577362" cy="365125"/>
          </a:xfrm>
          <a:prstGeom prst="rect">
            <a:avLst/>
          </a:prstGeom>
        </p:spPr>
        <p:txBody>
          <a:bodyPr vert="horz" lIns="91440" tIns="45720" rIns="91440" bIns="45720" rtlCol="0" anchor="ctr"/>
          <a:lstStyle>
            <a:lvl1pPr algn="l">
              <a:defRPr sz="750">
                <a:solidFill>
                  <a:schemeClr val="tx1"/>
                </a:solidFill>
              </a:defRPr>
            </a:lvl1pPr>
          </a:lstStyle>
          <a:p>
            <a:fld id="{14987987-F8B9-4309-B5D0-D5D86517802D}" type="slidenum">
              <a:rPr lang="sv-SE" smtClean="0"/>
              <a:pPr/>
              <a:t>‹#›</a:t>
            </a:fld>
            <a:endParaRPr lang="sv-SE"/>
          </a:p>
        </p:txBody>
      </p:sp>
    </p:spTree>
    <p:extLst>
      <p:ext uri="{BB962C8B-B14F-4D97-AF65-F5344CB8AC3E}">
        <p14:creationId xmlns:p14="http://schemas.microsoft.com/office/powerpoint/2010/main" val="219610999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9" name="Media Placeholder 8"/>
          <p:cNvSpPr>
            <a:spLocks noGrp="1"/>
          </p:cNvSpPr>
          <p:nvPr>
            <p:ph type="media" sz="quarter" idx="10" hasCustomPrompt="1"/>
          </p:nvPr>
        </p:nvSpPr>
        <p:spPr>
          <a:xfrm>
            <a:off x="112713" y="117475"/>
            <a:ext cx="8909050" cy="5761038"/>
          </a:xfrm>
        </p:spPr>
        <p:txBody>
          <a:bodyPr anchor="ctr" anchorCtr="0">
            <a:normAutofit/>
          </a:bodyPr>
          <a:lstStyle>
            <a:lvl1pPr marL="0" indent="0" algn="ctr">
              <a:buNone/>
              <a:defRPr sz="1400"/>
            </a:lvl1pPr>
          </a:lstStyle>
          <a:p>
            <a:r>
              <a:rPr lang="sv-SE" smtClean="0"/>
              <a:t>Click icon to insert Video</a:t>
            </a:r>
            <a:endParaRPr lang="sv-SE"/>
          </a:p>
        </p:txBody>
      </p:sp>
      <p:sp>
        <p:nvSpPr>
          <p:cNvPr id="5" name="Footer Placeholder 5"/>
          <p:cNvSpPr>
            <a:spLocks noGrp="1"/>
          </p:cNvSpPr>
          <p:nvPr>
            <p:ph type="ftr" sz="quarter" idx="3"/>
          </p:nvPr>
        </p:nvSpPr>
        <p:spPr>
          <a:xfrm>
            <a:off x="103921" y="6297612"/>
            <a:ext cx="6270502" cy="365125"/>
          </a:xfrm>
          <a:prstGeom prst="rect">
            <a:avLst/>
          </a:prstGeom>
        </p:spPr>
        <p:txBody>
          <a:bodyPr vert="horz" lIns="91440" tIns="45720" rIns="91440" bIns="45720" rtlCol="0" anchor="ctr"/>
          <a:lstStyle>
            <a:lvl1pPr algn="l">
              <a:defRPr sz="750">
                <a:solidFill>
                  <a:schemeClr val="tx1"/>
                </a:solidFill>
              </a:defRPr>
            </a:lvl1pPr>
          </a:lstStyle>
          <a:p>
            <a:r>
              <a:rPr lang="en-US" smtClean="0"/>
              <a:t>Soft Product &amp; Common Sys, Patrik Wahlström, Volvo Proj Initial Idea, Public</a:t>
            </a:r>
            <a:endParaRPr lang="sv-SE"/>
          </a:p>
        </p:txBody>
      </p:sp>
      <p:sp>
        <p:nvSpPr>
          <p:cNvPr id="7" name="Date Placeholder 4"/>
          <p:cNvSpPr>
            <a:spLocks noGrp="1"/>
          </p:cNvSpPr>
          <p:nvPr>
            <p:ph type="dt" sz="half" idx="2"/>
          </p:nvPr>
        </p:nvSpPr>
        <p:spPr>
          <a:xfrm>
            <a:off x="474785" y="6426815"/>
            <a:ext cx="2133600" cy="365125"/>
          </a:xfrm>
          <a:prstGeom prst="rect">
            <a:avLst/>
          </a:prstGeom>
        </p:spPr>
        <p:txBody>
          <a:bodyPr vert="horz" lIns="91440" tIns="45720" rIns="91440" bIns="45720" rtlCol="0" anchor="ctr"/>
          <a:lstStyle>
            <a:lvl1pPr algn="l">
              <a:defRPr sz="750">
                <a:solidFill>
                  <a:schemeClr val="tx1"/>
                </a:solidFill>
              </a:defRPr>
            </a:lvl1pPr>
          </a:lstStyle>
          <a:p>
            <a:r>
              <a:rPr lang="sv-SE" smtClean="0"/>
              <a:t>2016-11-11</a:t>
            </a:r>
            <a:endParaRPr lang="sv-SE"/>
          </a:p>
        </p:txBody>
      </p:sp>
      <p:sp>
        <p:nvSpPr>
          <p:cNvPr id="8" name="Slide Number Placeholder 9"/>
          <p:cNvSpPr>
            <a:spLocks noGrp="1"/>
          </p:cNvSpPr>
          <p:nvPr>
            <p:ph type="sldNum" sz="quarter" idx="4"/>
          </p:nvPr>
        </p:nvSpPr>
        <p:spPr>
          <a:xfrm>
            <a:off x="103921" y="6426815"/>
            <a:ext cx="577362" cy="365125"/>
          </a:xfrm>
          <a:prstGeom prst="rect">
            <a:avLst/>
          </a:prstGeom>
        </p:spPr>
        <p:txBody>
          <a:bodyPr vert="horz" lIns="91440" tIns="45720" rIns="91440" bIns="45720" rtlCol="0" anchor="ctr"/>
          <a:lstStyle>
            <a:lvl1pPr algn="l">
              <a:defRPr sz="750">
                <a:solidFill>
                  <a:schemeClr val="tx1"/>
                </a:solidFill>
              </a:defRPr>
            </a:lvl1pPr>
          </a:lstStyle>
          <a:p>
            <a:fld id="{14987987-F8B9-4309-B5D0-D5D86517802D}" type="slidenum">
              <a:rPr lang="sv-SE" smtClean="0"/>
              <a:pPr/>
              <a:t>‹#›</a:t>
            </a:fld>
            <a:endParaRPr lang="sv-SE"/>
          </a:p>
        </p:txBody>
      </p:sp>
    </p:spTree>
    <p:extLst>
      <p:ext uri="{BB962C8B-B14F-4D97-AF65-F5344CB8AC3E}">
        <p14:creationId xmlns:p14="http://schemas.microsoft.com/office/powerpoint/2010/main" val="3780330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545246" y="1838204"/>
            <a:ext cx="8229600" cy="3824287"/>
          </a:xfrm>
        </p:spPr>
        <p:txBody>
          <a:bodyPr>
            <a:normAutofit/>
          </a:bodyPr>
          <a:lstStyle>
            <a:lvl1pPr marL="0" indent="0">
              <a:buNone/>
              <a:tabLst>
                <a:tab pos="1257300" algn="l"/>
                <a:tab pos="5556250" algn="l"/>
              </a:tabLst>
              <a:defRPr sz="1600" b="0" baseline="0"/>
            </a:lvl1pPr>
          </a:lstStyle>
          <a:p>
            <a:pPr lvl="0"/>
            <a:r>
              <a:rPr lang="en-US" smtClean="0"/>
              <a:t>00:00-00:00	Tab to add text	Tab to add text </a:t>
            </a:r>
          </a:p>
        </p:txBody>
      </p:sp>
      <p:sp>
        <p:nvSpPr>
          <p:cNvPr id="2" name="Title 1"/>
          <p:cNvSpPr>
            <a:spLocks noGrp="1"/>
          </p:cNvSpPr>
          <p:nvPr>
            <p:ph type="title" hasCustomPrompt="1"/>
          </p:nvPr>
        </p:nvSpPr>
        <p:spPr/>
        <p:txBody>
          <a:bodyPr/>
          <a:lstStyle>
            <a:lvl1pPr>
              <a:defRPr/>
            </a:lvl1pPr>
          </a:lstStyle>
          <a:p>
            <a:r>
              <a:rPr lang="en-US" smtClean="0"/>
              <a:t>Click to add Agenda title</a:t>
            </a:r>
            <a:endParaRPr lang="sv-SE"/>
          </a:p>
        </p:txBody>
      </p:sp>
      <p:sp>
        <p:nvSpPr>
          <p:cNvPr id="8" name="Footer Placeholder 5"/>
          <p:cNvSpPr>
            <a:spLocks noGrp="1"/>
          </p:cNvSpPr>
          <p:nvPr>
            <p:ph type="ftr" sz="quarter" idx="3"/>
          </p:nvPr>
        </p:nvSpPr>
        <p:spPr>
          <a:xfrm>
            <a:off x="103921" y="6297612"/>
            <a:ext cx="6270502" cy="365125"/>
          </a:xfrm>
          <a:prstGeom prst="rect">
            <a:avLst/>
          </a:prstGeom>
        </p:spPr>
        <p:txBody>
          <a:bodyPr vert="horz" lIns="91440" tIns="45720" rIns="91440" bIns="45720" rtlCol="0" anchor="ctr"/>
          <a:lstStyle>
            <a:lvl1pPr algn="l">
              <a:defRPr sz="750">
                <a:solidFill>
                  <a:schemeClr val="tx1"/>
                </a:solidFill>
              </a:defRPr>
            </a:lvl1pPr>
          </a:lstStyle>
          <a:p>
            <a:r>
              <a:rPr lang="en-US" smtClean="0"/>
              <a:t>Soft Product &amp; Common Sys, Patrik Wahlström, Volvo Proj Initial Idea, Public</a:t>
            </a:r>
            <a:endParaRPr lang="sv-SE"/>
          </a:p>
        </p:txBody>
      </p:sp>
      <p:sp>
        <p:nvSpPr>
          <p:cNvPr id="10" name="Date Placeholder 4"/>
          <p:cNvSpPr>
            <a:spLocks noGrp="1"/>
          </p:cNvSpPr>
          <p:nvPr>
            <p:ph type="dt" sz="half" idx="2"/>
          </p:nvPr>
        </p:nvSpPr>
        <p:spPr>
          <a:xfrm>
            <a:off x="474785" y="6426815"/>
            <a:ext cx="2133600" cy="365125"/>
          </a:xfrm>
          <a:prstGeom prst="rect">
            <a:avLst/>
          </a:prstGeom>
        </p:spPr>
        <p:txBody>
          <a:bodyPr vert="horz" lIns="91440" tIns="45720" rIns="91440" bIns="45720" rtlCol="0" anchor="ctr"/>
          <a:lstStyle>
            <a:lvl1pPr algn="l">
              <a:defRPr sz="750">
                <a:solidFill>
                  <a:schemeClr val="tx1"/>
                </a:solidFill>
              </a:defRPr>
            </a:lvl1pPr>
          </a:lstStyle>
          <a:p>
            <a:r>
              <a:rPr lang="sv-SE" smtClean="0"/>
              <a:t>2016-11-11</a:t>
            </a:r>
            <a:endParaRPr lang="sv-SE"/>
          </a:p>
        </p:txBody>
      </p:sp>
      <p:sp>
        <p:nvSpPr>
          <p:cNvPr id="12" name="Slide Number Placeholder 9"/>
          <p:cNvSpPr>
            <a:spLocks noGrp="1"/>
          </p:cNvSpPr>
          <p:nvPr>
            <p:ph type="sldNum" sz="quarter" idx="4"/>
          </p:nvPr>
        </p:nvSpPr>
        <p:spPr>
          <a:xfrm>
            <a:off x="103921" y="6426815"/>
            <a:ext cx="577362" cy="365125"/>
          </a:xfrm>
          <a:prstGeom prst="rect">
            <a:avLst/>
          </a:prstGeom>
        </p:spPr>
        <p:txBody>
          <a:bodyPr vert="horz" lIns="91440" tIns="45720" rIns="91440" bIns="45720" rtlCol="0" anchor="ctr"/>
          <a:lstStyle>
            <a:lvl1pPr algn="l">
              <a:defRPr sz="750">
                <a:solidFill>
                  <a:schemeClr val="tx1"/>
                </a:solidFill>
              </a:defRPr>
            </a:lvl1pPr>
          </a:lstStyle>
          <a:p>
            <a:fld id="{14987987-F8B9-4309-B5D0-D5D86517802D}" type="slidenum">
              <a:rPr lang="sv-SE" smtClean="0"/>
              <a:pPr/>
              <a:t>‹#›</a:t>
            </a:fld>
            <a:endParaRPr lang="sv-SE"/>
          </a:p>
        </p:txBody>
      </p:sp>
    </p:spTree>
    <p:extLst>
      <p:ext uri="{BB962C8B-B14F-4D97-AF65-F5344CB8AC3E}">
        <p14:creationId xmlns:p14="http://schemas.microsoft.com/office/powerpoint/2010/main" val="55892642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cluding Slide">
    <p:spTree>
      <p:nvGrpSpPr>
        <p:cNvPr id="1" name=""/>
        <p:cNvGrpSpPr/>
        <p:nvPr/>
      </p:nvGrpSpPr>
      <p:grpSpPr>
        <a:xfrm>
          <a:off x="0" y="0"/>
          <a:ext cx="0" cy="0"/>
          <a:chOff x="0" y="0"/>
          <a:chExt cx="0" cy="0"/>
        </a:xfrm>
      </p:grpSpPr>
      <p:sp>
        <p:nvSpPr>
          <p:cNvPr id="2" name="Rectangle 1"/>
          <p:cNvSpPr/>
          <p:nvPr userDrawn="1"/>
        </p:nvSpPr>
        <p:spPr>
          <a:xfrm>
            <a:off x="0" y="0"/>
            <a:ext cx="9144000" cy="6848856"/>
          </a:xfrm>
          <a:prstGeom prst="rect">
            <a:avLst/>
          </a:prstGeom>
          <a:solidFill>
            <a:schemeClr val="bg1"/>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sv-SE"/>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19628" y="1633728"/>
            <a:ext cx="2904744" cy="2904744"/>
          </a:xfrm>
          <a:prstGeom prst="rect">
            <a:avLst/>
          </a:prstGeom>
        </p:spPr>
      </p:pic>
    </p:spTree>
    <p:extLst>
      <p:ext uri="{BB962C8B-B14F-4D97-AF65-F5344CB8AC3E}">
        <p14:creationId xmlns:p14="http://schemas.microsoft.com/office/powerpoint/2010/main" val="27031674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olvo Brand Colors">
    <p:spTree>
      <p:nvGrpSpPr>
        <p:cNvPr id="1" name=""/>
        <p:cNvGrpSpPr/>
        <p:nvPr/>
      </p:nvGrpSpPr>
      <p:grpSpPr>
        <a:xfrm>
          <a:off x="0" y="0"/>
          <a:ext cx="0" cy="0"/>
          <a:chOff x="0" y="0"/>
          <a:chExt cx="0" cy="0"/>
        </a:xfrm>
      </p:grpSpPr>
      <p:sp>
        <p:nvSpPr>
          <p:cNvPr id="69" name="Rectangle 68"/>
          <p:cNvSpPr/>
          <p:nvPr userDrawn="1"/>
        </p:nvSpPr>
        <p:spPr>
          <a:xfrm>
            <a:off x="0" y="0"/>
            <a:ext cx="9144000" cy="6848856"/>
          </a:xfrm>
          <a:prstGeom prst="rect">
            <a:avLst/>
          </a:prstGeom>
          <a:solidFill>
            <a:schemeClr val="bg1"/>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sv-SE"/>
          </a:p>
        </p:txBody>
      </p:sp>
      <p:sp>
        <p:nvSpPr>
          <p:cNvPr id="4" name="Rectangle 3"/>
          <p:cNvSpPr/>
          <p:nvPr userDrawn="1"/>
        </p:nvSpPr>
        <p:spPr>
          <a:xfrm>
            <a:off x="501163" y="369252"/>
            <a:ext cx="7103548" cy="584775"/>
          </a:xfrm>
          <a:prstGeom prst="rect">
            <a:avLst/>
          </a:prstGeom>
        </p:spPr>
        <p:txBody>
          <a:bodyPr wrap="none">
            <a:spAutoFit/>
          </a:bodyPr>
          <a:lstStyle/>
          <a:p>
            <a:r>
              <a:rPr lang="sv-SE" sz="3200" b="1" kern="1200" spc="-80" baseline="0" smtClean="0">
                <a:solidFill>
                  <a:schemeClr val="bg2"/>
                </a:solidFill>
                <a:latin typeface="Arial" panose="020B0604020202020204" pitchFamily="34" charset="0"/>
                <a:ea typeface="+mn-ea"/>
                <a:cs typeface="Arial" panose="020B0604020202020204" pitchFamily="34" charset="0"/>
              </a:rPr>
              <a:t>Volvo brand profile and accent colors</a:t>
            </a:r>
            <a:endParaRPr lang="sv-SE" sz="3200" b="1" kern="1200" spc="-80" baseline="0" dirty="0">
              <a:solidFill>
                <a:schemeClr val="bg2"/>
              </a:solidFill>
              <a:latin typeface="Arial" panose="020B0604020202020204" pitchFamily="34" charset="0"/>
              <a:ea typeface="+mn-ea"/>
              <a:cs typeface="Arial" panose="020B0604020202020204" pitchFamily="34" charset="0"/>
            </a:endParaRPr>
          </a:p>
        </p:txBody>
      </p:sp>
      <p:sp>
        <p:nvSpPr>
          <p:cNvPr id="70" name="Rectangle 81"/>
          <p:cNvSpPr/>
          <p:nvPr userDrawn="1"/>
        </p:nvSpPr>
        <p:spPr>
          <a:xfrm>
            <a:off x="490211" y="1122045"/>
            <a:ext cx="3638843" cy="548868"/>
          </a:xfrm>
          <a:prstGeom prst="rect">
            <a:avLst/>
          </a:prstGeom>
        </p:spPr>
        <p:txBody>
          <a:bodyPr wrap="square">
            <a:spAutoFit/>
          </a:bodyPr>
          <a:lstStyle/>
          <a:p>
            <a:pPr marL="0" indent="0">
              <a:spcBef>
                <a:spcPts val="200"/>
              </a:spcBef>
              <a:buNone/>
            </a:pPr>
            <a:r>
              <a:rPr lang="en-US" sz="1000" b="1" baseline="0" dirty="0" smtClean="0">
                <a:solidFill>
                  <a:schemeClr val="bg2"/>
                </a:solidFill>
              </a:rPr>
              <a:t>Profile colors</a:t>
            </a:r>
          </a:p>
          <a:p>
            <a:pPr marL="0" indent="0">
              <a:spcBef>
                <a:spcPts val="200"/>
              </a:spcBef>
              <a:buNone/>
            </a:pPr>
            <a:r>
              <a:rPr lang="en-US" sz="900" baseline="0" dirty="0" smtClean="0">
                <a:solidFill>
                  <a:schemeClr val="bg2"/>
                </a:solidFill>
              </a:rPr>
              <a:t>These are our primary colors for decorative purposes. </a:t>
            </a:r>
            <a:br>
              <a:rPr lang="en-US" sz="900" baseline="0" dirty="0" smtClean="0">
                <a:solidFill>
                  <a:schemeClr val="bg2"/>
                </a:solidFill>
              </a:rPr>
            </a:br>
            <a:r>
              <a:rPr lang="en-US" sz="900" baseline="0" dirty="0" smtClean="0">
                <a:solidFill>
                  <a:schemeClr val="bg2"/>
                </a:solidFill>
              </a:rPr>
              <a:t>Use each color in 100%. Never use the tints and shades. </a:t>
            </a:r>
          </a:p>
        </p:txBody>
      </p:sp>
      <p:sp>
        <p:nvSpPr>
          <p:cNvPr id="71" name="Rectangle 81"/>
          <p:cNvSpPr/>
          <p:nvPr userDrawn="1"/>
        </p:nvSpPr>
        <p:spPr>
          <a:xfrm>
            <a:off x="816447" y="1674138"/>
            <a:ext cx="1810009" cy="2414764"/>
          </a:xfrm>
          <a:prstGeom prst="rect">
            <a:avLst/>
          </a:prstGeom>
        </p:spPr>
        <p:txBody>
          <a:bodyPr wrap="square" numCol="1" spcCol="36000">
            <a:spAutoFit/>
          </a:bodyPr>
          <a:lstStyle/>
          <a:p>
            <a:pPr marL="0" indent="0">
              <a:spcBef>
                <a:spcPts val="230"/>
              </a:spcBef>
              <a:buNone/>
            </a:pPr>
            <a:r>
              <a:rPr lang="en-US" sz="900" b="1" baseline="0" dirty="0" smtClean="0">
                <a:solidFill>
                  <a:schemeClr val="bg2"/>
                </a:solidFill>
              </a:rPr>
              <a:t>Color</a:t>
            </a:r>
            <a:r>
              <a:rPr lang="en-US" sz="900" b="1" dirty="0" smtClean="0">
                <a:solidFill>
                  <a:schemeClr val="bg2"/>
                </a:solidFill>
              </a:rPr>
              <a:t>                </a:t>
            </a:r>
            <a:r>
              <a:rPr lang="en-US" sz="900" b="1" baseline="0" dirty="0" smtClean="0">
                <a:solidFill>
                  <a:schemeClr val="bg2"/>
                </a:solidFill>
              </a:rPr>
              <a:t>R       G       B</a:t>
            </a:r>
          </a:p>
          <a:p>
            <a:pPr marL="0" indent="0">
              <a:spcBef>
                <a:spcPts val="230"/>
              </a:spcBef>
              <a:buNone/>
            </a:pPr>
            <a:endParaRPr lang="en-US" sz="900" b="1" dirty="0">
              <a:solidFill>
                <a:schemeClr val="bg2"/>
              </a:solidFill>
            </a:endParaRPr>
          </a:p>
          <a:p>
            <a:pPr marL="0" indent="0">
              <a:spcBef>
                <a:spcPts val="230"/>
              </a:spcBef>
              <a:buNone/>
            </a:pPr>
            <a:r>
              <a:rPr lang="en-US" sz="900" baseline="0" dirty="0" smtClean="0">
                <a:solidFill>
                  <a:schemeClr val="bg2"/>
                </a:solidFill>
              </a:rPr>
              <a:t>Granite              77     78      83</a:t>
            </a:r>
          </a:p>
          <a:p>
            <a:pPr marL="0" indent="0">
              <a:spcBef>
                <a:spcPts val="230"/>
              </a:spcBef>
              <a:buNone/>
            </a:pPr>
            <a:endParaRPr lang="en-US" sz="900" dirty="0">
              <a:solidFill>
                <a:schemeClr val="bg2"/>
              </a:solidFill>
            </a:endParaRPr>
          </a:p>
          <a:p>
            <a:pPr marL="0" indent="0">
              <a:spcBef>
                <a:spcPts val="230"/>
              </a:spcBef>
              <a:buNone/>
            </a:pPr>
            <a:r>
              <a:rPr lang="en-US" sz="900" baseline="0" dirty="0" smtClean="0">
                <a:solidFill>
                  <a:schemeClr val="bg2"/>
                </a:solidFill>
              </a:rPr>
              <a:t>Slate                 145   146    150</a:t>
            </a:r>
          </a:p>
          <a:p>
            <a:pPr marL="0" indent="0">
              <a:spcBef>
                <a:spcPts val="230"/>
              </a:spcBef>
              <a:buNone/>
            </a:pPr>
            <a:endParaRPr lang="en-US" sz="900" dirty="0">
              <a:solidFill>
                <a:schemeClr val="bg2"/>
              </a:solidFill>
            </a:endParaRPr>
          </a:p>
          <a:p>
            <a:pPr marL="0" indent="0">
              <a:spcBef>
                <a:spcPts val="230"/>
              </a:spcBef>
              <a:buNone/>
            </a:pPr>
            <a:r>
              <a:rPr lang="en-US" sz="900" baseline="0" dirty="0" smtClean="0">
                <a:solidFill>
                  <a:schemeClr val="bg2"/>
                </a:solidFill>
              </a:rPr>
              <a:t>Fog</a:t>
            </a:r>
            <a:r>
              <a:rPr lang="en-US" sz="800" baseline="0" dirty="0" smtClean="0">
                <a:solidFill>
                  <a:schemeClr val="bg2"/>
                </a:solidFill>
              </a:rPr>
              <a:t>                     </a:t>
            </a:r>
            <a:r>
              <a:rPr lang="en-US" sz="900" baseline="0" dirty="0" smtClean="0">
                <a:solidFill>
                  <a:schemeClr val="bg2"/>
                </a:solidFill>
              </a:rPr>
              <a:t> 216   216</a:t>
            </a:r>
            <a:r>
              <a:rPr lang="en-US" sz="800" dirty="0" smtClean="0">
                <a:solidFill>
                  <a:schemeClr val="bg2"/>
                </a:solidFill>
              </a:rPr>
              <a:t>    </a:t>
            </a:r>
            <a:r>
              <a:rPr lang="en-US" sz="900" dirty="0" smtClean="0">
                <a:solidFill>
                  <a:schemeClr val="bg2"/>
                </a:solidFill>
              </a:rPr>
              <a:t>213</a:t>
            </a:r>
          </a:p>
          <a:p>
            <a:pPr marL="0" indent="0">
              <a:spcBef>
                <a:spcPts val="230"/>
              </a:spcBef>
              <a:buNone/>
            </a:pPr>
            <a:endParaRPr lang="en-US" sz="900" baseline="0" dirty="0">
              <a:solidFill>
                <a:schemeClr val="bg2"/>
              </a:solidFill>
            </a:endParaRPr>
          </a:p>
          <a:p>
            <a:pPr marL="0" indent="0">
              <a:spcBef>
                <a:spcPts val="230"/>
              </a:spcBef>
              <a:buNone/>
            </a:pPr>
            <a:r>
              <a:rPr lang="en-US" sz="900" dirty="0" smtClean="0">
                <a:solidFill>
                  <a:schemeClr val="bg2"/>
                </a:solidFill>
              </a:rPr>
              <a:t>Grass                120   184    51</a:t>
            </a:r>
          </a:p>
          <a:p>
            <a:pPr marL="0" indent="0">
              <a:spcBef>
                <a:spcPts val="230"/>
              </a:spcBef>
              <a:buNone/>
            </a:pPr>
            <a:endParaRPr lang="en-US" sz="900" baseline="0" dirty="0">
              <a:solidFill>
                <a:schemeClr val="bg2"/>
              </a:solidFill>
            </a:endParaRPr>
          </a:p>
          <a:p>
            <a:pPr marL="0" indent="0">
              <a:spcBef>
                <a:spcPts val="230"/>
              </a:spcBef>
              <a:buNone/>
            </a:pPr>
            <a:r>
              <a:rPr lang="en-US" sz="900" dirty="0" smtClean="0">
                <a:solidFill>
                  <a:schemeClr val="bg2"/>
                </a:solidFill>
              </a:rPr>
              <a:t>Leaf                   200   230   145</a:t>
            </a:r>
          </a:p>
          <a:p>
            <a:pPr marL="0" indent="0">
              <a:spcBef>
                <a:spcPts val="230"/>
              </a:spcBef>
              <a:buNone/>
            </a:pPr>
            <a:endParaRPr lang="en-US" sz="900" baseline="0" dirty="0">
              <a:solidFill>
                <a:schemeClr val="bg2"/>
              </a:solidFill>
            </a:endParaRPr>
          </a:p>
          <a:p>
            <a:pPr marL="0" indent="0">
              <a:spcBef>
                <a:spcPts val="230"/>
              </a:spcBef>
              <a:buNone/>
            </a:pPr>
            <a:r>
              <a:rPr lang="en-US" sz="900" dirty="0" smtClean="0">
                <a:solidFill>
                  <a:schemeClr val="bg2"/>
                </a:solidFill>
              </a:rPr>
              <a:t>Cloudberry        221   118</a:t>
            </a:r>
            <a:r>
              <a:rPr lang="en-US" sz="800" dirty="0" smtClean="0">
                <a:solidFill>
                  <a:schemeClr val="bg2"/>
                </a:solidFill>
              </a:rPr>
              <a:t>    </a:t>
            </a:r>
            <a:r>
              <a:rPr lang="en-US" sz="900" dirty="0" smtClean="0">
                <a:solidFill>
                  <a:schemeClr val="bg2"/>
                </a:solidFill>
              </a:rPr>
              <a:t>17</a:t>
            </a:r>
            <a:endParaRPr lang="en-US" sz="900" baseline="0" dirty="0" smtClean="0">
              <a:solidFill>
                <a:schemeClr val="bg2"/>
              </a:solidFill>
            </a:endParaRPr>
          </a:p>
          <a:p>
            <a:pPr marL="0" indent="0">
              <a:spcBef>
                <a:spcPts val="230"/>
              </a:spcBef>
              <a:buNone/>
            </a:pPr>
            <a:r>
              <a:rPr lang="en-US" sz="900" b="1" dirty="0" smtClean="0">
                <a:solidFill>
                  <a:schemeClr val="bg2"/>
                </a:solidFill>
              </a:rPr>
              <a:t>	</a:t>
            </a:r>
            <a:endParaRPr lang="en-US" sz="900" b="1" baseline="0" dirty="0" smtClean="0">
              <a:solidFill>
                <a:schemeClr val="bg2"/>
              </a:solidFill>
            </a:endParaRPr>
          </a:p>
        </p:txBody>
      </p:sp>
      <p:cxnSp>
        <p:nvCxnSpPr>
          <p:cNvPr id="138" name="Rak 2"/>
          <p:cNvCxnSpPr/>
          <p:nvPr userDrawn="1"/>
        </p:nvCxnSpPr>
        <p:spPr>
          <a:xfrm>
            <a:off x="911484" y="2294044"/>
            <a:ext cx="669574"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Rak 89"/>
          <p:cNvCxnSpPr/>
          <p:nvPr userDrawn="1"/>
        </p:nvCxnSpPr>
        <p:spPr>
          <a:xfrm>
            <a:off x="1719292" y="2295256"/>
            <a:ext cx="765816"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Rak 91"/>
          <p:cNvCxnSpPr/>
          <p:nvPr userDrawn="1"/>
        </p:nvCxnSpPr>
        <p:spPr>
          <a:xfrm>
            <a:off x="911484" y="1957110"/>
            <a:ext cx="669574"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Rak 92"/>
          <p:cNvCxnSpPr/>
          <p:nvPr userDrawn="1"/>
        </p:nvCxnSpPr>
        <p:spPr>
          <a:xfrm>
            <a:off x="1719292" y="1958322"/>
            <a:ext cx="765816"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Rak 95"/>
          <p:cNvCxnSpPr/>
          <p:nvPr userDrawn="1"/>
        </p:nvCxnSpPr>
        <p:spPr>
          <a:xfrm>
            <a:off x="911484" y="2628576"/>
            <a:ext cx="669574"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Rak 96"/>
          <p:cNvCxnSpPr/>
          <p:nvPr userDrawn="1"/>
        </p:nvCxnSpPr>
        <p:spPr>
          <a:xfrm>
            <a:off x="1719292" y="2629788"/>
            <a:ext cx="765816"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Rak 97"/>
          <p:cNvCxnSpPr/>
          <p:nvPr userDrawn="1"/>
        </p:nvCxnSpPr>
        <p:spPr>
          <a:xfrm>
            <a:off x="911484" y="2958596"/>
            <a:ext cx="669574"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Rak 98"/>
          <p:cNvCxnSpPr/>
          <p:nvPr userDrawn="1"/>
        </p:nvCxnSpPr>
        <p:spPr>
          <a:xfrm>
            <a:off x="1719292" y="2959808"/>
            <a:ext cx="765816"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Rak 99"/>
          <p:cNvCxnSpPr/>
          <p:nvPr userDrawn="1"/>
        </p:nvCxnSpPr>
        <p:spPr>
          <a:xfrm>
            <a:off x="911484" y="3292716"/>
            <a:ext cx="669574"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Rak 100"/>
          <p:cNvCxnSpPr/>
          <p:nvPr userDrawn="1"/>
        </p:nvCxnSpPr>
        <p:spPr>
          <a:xfrm>
            <a:off x="1719292" y="3293928"/>
            <a:ext cx="765816"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Rak 101"/>
          <p:cNvCxnSpPr/>
          <p:nvPr userDrawn="1"/>
        </p:nvCxnSpPr>
        <p:spPr>
          <a:xfrm>
            <a:off x="911484" y="3626836"/>
            <a:ext cx="669574"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Rak 102"/>
          <p:cNvCxnSpPr/>
          <p:nvPr userDrawn="1"/>
        </p:nvCxnSpPr>
        <p:spPr>
          <a:xfrm>
            <a:off x="1719292" y="3628048"/>
            <a:ext cx="765816"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Rak 103"/>
          <p:cNvCxnSpPr/>
          <p:nvPr userDrawn="1"/>
        </p:nvCxnSpPr>
        <p:spPr>
          <a:xfrm>
            <a:off x="911484" y="3962388"/>
            <a:ext cx="669574"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Rak 104"/>
          <p:cNvCxnSpPr/>
          <p:nvPr userDrawn="1"/>
        </p:nvCxnSpPr>
        <p:spPr>
          <a:xfrm>
            <a:off x="1719292" y="3963600"/>
            <a:ext cx="765816"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2" name="Rectangle 81"/>
          <p:cNvSpPr/>
          <p:nvPr userDrawn="1"/>
        </p:nvSpPr>
        <p:spPr>
          <a:xfrm>
            <a:off x="3029592" y="1674138"/>
            <a:ext cx="1810009" cy="2246769"/>
          </a:xfrm>
          <a:prstGeom prst="rect">
            <a:avLst/>
          </a:prstGeom>
        </p:spPr>
        <p:txBody>
          <a:bodyPr wrap="square" numCol="1" spcCol="36000">
            <a:spAutoFit/>
          </a:bodyPr>
          <a:lstStyle/>
          <a:p>
            <a:pPr marL="0" indent="0">
              <a:spcBef>
                <a:spcPts val="230"/>
              </a:spcBef>
              <a:buNone/>
            </a:pPr>
            <a:r>
              <a:rPr lang="en-US" sz="900" b="1" baseline="0" dirty="0" smtClean="0">
                <a:solidFill>
                  <a:schemeClr val="bg2"/>
                </a:solidFill>
              </a:rPr>
              <a:t>Color</a:t>
            </a:r>
            <a:r>
              <a:rPr lang="en-US" sz="900" b="1" dirty="0" smtClean="0">
                <a:solidFill>
                  <a:schemeClr val="bg2"/>
                </a:solidFill>
              </a:rPr>
              <a:t>                </a:t>
            </a:r>
            <a:r>
              <a:rPr lang="en-US" sz="900" b="1" baseline="0" dirty="0" smtClean="0">
                <a:solidFill>
                  <a:schemeClr val="bg2"/>
                </a:solidFill>
              </a:rPr>
              <a:t>R       G       B</a:t>
            </a:r>
          </a:p>
          <a:p>
            <a:pPr marL="0" indent="0">
              <a:spcBef>
                <a:spcPts val="230"/>
              </a:spcBef>
              <a:buNone/>
            </a:pPr>
            <a:endParaRPr lang="en-US" sz="900" b="1" dirty="0">
              <a:solidFill>
                <a:schemeClr val="bg2"/>
              </a:solidFill>
            </a:endParaRPr>
          </a:p>
          <a:p>
            <a:pPr marL="0" indent="0">
              <a:spcBef>
                <a:spcPts val="230"/>
              </a:spcBef>
              <a:buNone/>
            </a:pPr>
            <a:r>
              <a:rPr lang="en-US" sz="900" baseline="0" dirty="0" smtClean="0">
                <a:solidFill>
                  <a:schemeClr val="bg2"/>
                </a:solidFill>
              </a:rPr>
              <a:t>Midnight su</a:t>
            </a:r>
            <a:r>
              <a:rPr lang="en-US" sz="900" dirty="0" smtClean="0">
                <a:solidFill>
                  <a:schemeClr val="bg2"/>
                </a:solidFill>
              </a:rPr>
              <a:t>n     </a:t>
            </a:r>
            <a:r>
              <a:rPr lang="en-US" sz="900" baseline="0" dirty="0" smtClean="0">
                <a:solidFill>
                  <a:schemeClr val="bg2"/>
                </a:solidFill>
              </a:rPr>
              <a:t>252   204   130</a:t>
            </a:r>
          </a:p>
          <a:p>
            <a:pPr marL="0" indent="0">
              <a:spcBef>
                <a:spcPts val="230"/>
              </a:spcBef>
              <a:buNone/>
            </a:pPr>
            <a:endParaRPr lang="en-US" sz="900" dirty="0">
              <a:solidFill>
                <a:schemeClr val="bg2"/>
              </a:solidFill>
            </a:endParaRPr>
          </a:p>
          <a:p>
            <a:pPr marL="0" indent="0">
              <a:spcBef>
                <a:spcPts val="230"/>
              </a:spcBef>
              <a:buNone/>
            </a:pPr>
            <a:r>
              <a:rPr lang="en-US" sz="900" baseline="0" dirty="0" smtClean="0">
                <a:solidFill>
                  <a:schemeClr val="bg2"/>
                </a:solidFill>
              </a:rPr>
              <a:t>Ocean               22</a:t>
            </a:r>
            <a:r>
              <a:rPr lang="en-US" sz="800" baseline="0" dirty="0" smtClean="0">
                <a:solidFill>
                  <a:schemeClr val="bg2"/>
                </a:solidFill>
              </a:rPr>
              <a:t>     </a:t>
            </a:r>
            <a:r>
              <a:rPr lang="en-US" sz="900" baseline="0" dirty="0" smtClean="0">
                <a:solidFill>
                  <a:schemeClr val="bg2"/>
                </a:solidFill>
              </a:rPr>
              <a:t>166    201</a:t>
            </a:r>
          </a:p>
          <a:p>
            <a:pPr marL="0" indent="0">
              <a:spcBef>
                <a:spcPts val="230"/>
              </a:spcBef>
              <a:buNone/>
            </a:pPr>
            <a:endParaRPr lang="en-US" sz="900" dirty="0" smtClean="0">
              <a:solidFill>
                <a:schemeClr val="bg2"/>
              </a:solidFill>
            </a:endParaRPr>
          </a:p>
          <a:p>
            <a:pPr marL="0" indent="0">
              <a:spcBef>
                <a:spcPts val="230"/>
              </a:spcBef>
              <a:buNone/>
            </a:pPr>
            <a:r>
              <a:rPr lang="en-US" sz="900" baseline="0" dirty="0" smtClean="0">
                <a:solidFill>
                  <a:schemeClr val="bg2"/>
                </a:solidFill>
              </a:rPr>
              <a:t>Sky </a:t>
            </a:r>
            <a:r>
              <a:rPr lang="en-US" sz="900" dirty="0" smtClean="0">
                <a:solidFill>
                  <a:schemeClr val="bg2"/>
                </a:solidFill>
              </a:rPr>
              <a:t>                  186    </a:t>
            </a:r>
            <a:r>
              <a:rPr lang="en-US" sz="900" baseline="0" dirty="0" smtClean="0">
                <a:solidFill>
                  <a:schemeClr val="bg2"/>
                </a:solidFill>
              </a:rPr>
              <a:t>220</a:t>
            </a:r>
            <a:r>
              <a:rPr lang="en-US" sz="800" dirty="0" smtClean="0">
                <a:solidFill>
                  <a:schemeClr val="bg2"/>
                </a:solidFill>
              </a:rPr>
              <a:t>   </a:t>
            </a:r>
            <a:r>
              <a:rPr lang="en-US" sz="900" dirty="0" smtClean="0">
                <a:solidFill>
                  <a:schemeClr val="bg2"/>
                </a:solidFill>
              </a:rPr>
              <a:t>230</a:t>
            </a:r>
          </a:p>
          <a:p>
            <a:pPr marL="0" indent="0">
              <a:spcBef>
                <a:spcPts val="230"/>
              </a:spcBef>
              <a:buNone/>
            </a:pPr>
            <a:endParaRPr lang="en-US" sz="900" baseline="0" dirty="0">
              <a:solidFill>
                <a:schemeClr val="bg2"/>
              </a:solidFill>
            </a:endParaRPr>
          </a:p>
          <a:p>
            <a:pPr marL="0" indent="0">
              <a:spcBef>
                <a:spcPts val="230"/>
              </a:spcBef>
              <a:buNone/>
            </a:pPr>
            <a:r>
              <a:rPr lang="en-US" sz="900" dirty="0" smtClean="0">
                <a:solidFill>
                  <a:schemeClr val="bg2"/>
                </a:solidFill>
              </a:rPr>
              <a:t>Mud                  112    78     54</a:t>
            </a:r>
          </a:p>
          <a:p>
            <a:pPr marL="0" indent="0">
              <a:spcBef>
                <a:spcPts val="230"/>
              </a:spcBef>
              <a:buNone/>
            </a:pPr>
            <a:endParaRPr lang="en-US" sz="900" baseline="0" dirty="0">
              <a:solidFill>
                <a:schemeClr val="bg2"/>
              </a:solidFill>
            </a:endParaRPr>
          </a:p>
          <a:p>
            <a:pPr marL="0" indent="0">
              <a:spcBef>
                <a:spcPts val="230"/>
              </a:spcBef>
              <a:buNone/>
            </a:pPr>
            <a:r>
              <a:rPr lang="en-US" sz="900" dirty="0" smtClean="0">
                <a:solidFill>
                  <a:schemeClr val="bg2"/>
                </a:solidFill>
              </a:rPr>
              <a:t>Sand                 220   204   167</a:t>
            </a:r>
          </a:p>
          <a:p>
            <a:pPr marL="0" indent="0">
              <a:spcBef>
                <a:spcPts val="230"/>
              </a:spcBef>
              <a:buNone/>
            </a:pPr>
            <a:endParaRPr lang="en-US" sz="900" baseline="0" dirty="0">
              <a:solidFill>
                <a:schemeClr val="bg2"/>
              </a:solidFill>
            </a:endParaRPr>
          </a:p>
          <a:p>
            <a:pPr marL="0" indent="0">
              <a:spcBef>
                <a:spcPts val="230"/>
              </a:spcBef>
              <a:buNone/>
            </a:pPr>
            <a:r>
              <a:rPr lang="en-US" sz="900" b="1" dirty="0" smtClean="0">
                <a:solidFill>
                  <a:schemeClr val="bg2"/>
                </a:solidFill>
              </a:rPr>
              <a:t>	</a:t>
            </a:r>
            <a:endParaRPr lang="en-US" sz="900" b="1" baseline="0" dirty="0" smtClean="0">
              <a:solidFill>
                <a:schemeClr val="bg2"/>
              </a:solidFill>
            </a:endParaRPr>
          </a:p>
        </p:txBody>
      </p:sp>
      <p:cxnSp>
        <p:nvCxnSpPr>
          <p:cNvPr id="153" name="Rak 107"/>
          <p:cNvCxnSpPr/>
          <p:nvPr userDrawn="1"/>
        </p:nvCxnSpPr>
        <p:spPr>
          <a:xfrm>
            <a:off x="3124629" y="2294044"/>
            <a:ext cx="669574"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Rak 108"/>
          <p:cNvCxnSpPr/>
          <p:nvPr userDrawn="1"/>
        </p:nvCxnSpPr>
        <p:spPr>
          <a:xfrm>
            <a:off x="3932437" y="2295256"/>
            <a:ext cx="765816"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Rak 109"/>
          <p:cNvCxnSpPr/>
          <p:nvPr userDrawn="1"/>
        </p:nvCxnSpPr>
        <p:spPr>
          <a:xfrm>
            <a:off x="3124629" y="1957110"/>
            <a:ext cx="669574"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Rak 110"/>
          <p:cNvCxnSpPr/>
          <p:nvPr userDrawn="1"/>
        </p:nvCxnSpPr>
        <p:spPr>
          <a:xfrm>
            <a:off x="3932437" y="1958322"/>
            <a:ext cx="765816"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Rak 111"/>
          <p:cNvCxnSpPr/>
          <p:nvPr userDrawn="1"/>
        </p:nvCxnSpPr>
        <p:spPr>
          <a:xfrm>
            <a:off x="3124629" y="2628576"/>
            <a:ext cx="669574"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 name="Rak 112"/>
          <p:cNvCxnSpPr/>
          <p:nvPr userDrawn="1"/>
        </p:nvCxnSpPr>
        <p:spPr>
          <a:xfrm>
            <a:off x="3932437" y="2629788"/>
            <a:ext cx="765816"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Rak 113"/>
          <p:cNvCxnSpPr/>
          <p:nvPr userDrawn="1"/>
        </p:nvCxnSpPr>
        <p:spPr>
          <a:xfrm>
            <a:off x="3124629" y="2958596"/>
            <a:ext cx="669574"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0" name="Rak 114"/>
          <p:cNvCxnSpPr/>
          <p:nvPr userDrawn="1"/>
        </p:nvCxnSpPr>
        <p:spPr>
          <a:xfrm>
            <a:off x="3932437" y="2959808"/>
            <a:ext cx="765816"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Rak 115"/>
          <p:cNvCxnSpPr/>
          <p:nvPr userDrawn="1"/>
        </p:nvCxnSpPr>
        <p:spPr>
          <a:xfrm>
            <a:off x="3124629" y="3292716"/>
            <a:ext cx="669574"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Rak 116"/>
          <p:cNvCxnSpPr/>
          <p:nvPr userDrawn="1"/>
        </p:nvCxnSpPr>
        <p:spPr>
          <a:xfrm>
            <a:off x="3932437" y="3293928"/>
            <a:ext cx="765816"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Rak 117"/>
          <p:cNvCxnSpPr/>
          <p:nvPr userDrawn="1"/>
        </p:nvCxnSpPr>
        <p:spPr>
          <a:xfrm>
            <a:off x="3124629" y="3626836"/>
            <a:ext cx="669574"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Rak 118"/>
          <p:cNvCxnSpPr/>
          <p:nvPr userDrawn="1"/>
        </p:nvCxnSpPr>
        <p:spPr>
          <a:xfrm>
            <a:off x="3932437" y="3628048"/>
            <a:ext cx="765816"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5" name="Rectangle 81"/>
          <p:cNvSpPr/>
          <p:nvPr userDrawn="1"/>
        </p:nvSpPr>
        <p:spPr>
          <a:xfrm>
            <a:off x="7137824" y="1148582"/>
            <a:ext cx="1810009" cy="902811"/>
          </a:xfrm>
          <a:prstGeom prst="rect">
            <a:avLst/>
          </a:prstGeom>
        </p:spPr>
        <p:txBody>
          <a:bodyPr wrap="square" numCol="1" spcCol="36000">
            <a:spAutoFit/>
          </a:bodyPr>
          <a:lstStyle/>
          <a:p>
            <a:pPr marL="0" indent="0">
              <a:spcBef>
                <a:spcPts val="230"/>
              </a:spcBef>
              <a:buNone/>
            </a:pPr>
            <a:r>
              <a:rPr lang="en-US" sz="900" b="1" baseline="0" dirty="0" smtClean="0">
                <a:solidFill>
                  <a:schemeClr val="bg2"/>
                </a:solidFill>
              </a:rPr>
              <a:t>Color</a:t>
            </a:r>
            <a:r>
              <a:rPr lang="en-US" sz="900" b="1" dirty="0" smtClean="0">
                <a:solidFill>
                  <a:schemeClr val="bg2"/>
                </a:solidFill>
              </a:rPr>
              <a:t>                </a:t>
            </a:r>
            <a:r>
              <a:rPr lang="en-US" sz="900" b="1" baseline="0" dirty="0" smtClean="0">
                <a:solidFill>
                  <a:schemeClr val="bg2"/>
                </a:solidFill>
              </a:rPr>
              <a:t>R       G       B</a:t>
            </a:r>
          </a:p>
          <a:p>
            <a:pPr marL="0" indent="0">
              <a:spcBef>
                <a:spcPts val="230"/>
              </a:spcBef>
              <a:buNone/>
            </a:pPr>
            <a:endParaRPr lang="en-US" sz="900" b="1" dirty="0">
              <a:solidFill>
                <a:schemeClr val="bg2"/>
              </a:solidFill>
            </a:endParaRPr>
          </a:p>
          <a:p>
            <a:pPr marL="0" indent="0">
              <a:spcBef>
                <a:spcPts val="230"/>
              </a:spcBef>
              <a:buNone/>
            </a:pPr>
            <a:r>
              <a:rPr lang="en-US" sz="900" baseline="0" dirty="0" smtClean="0">
                <a:solidFill>
                  <a:schemeClr val="bg2"/>
                </a:solidFill>
              </a:rPr>
              <a:t>Heather</a:t>
            </a:r>
            <a:r>
              <a:rPr lang="en-US" sz="900" dirty="0" smtClean="0">
                <a:solidFill>
                  <a:schemeClr val="bg2"/>
                </a:solidFill>
              </a:rPr>
              <a:t>        </a:t>
            </a:r>
            <a:r>
              <a:rPr lang="en-US" sz="800" dirty="0" smtClean="0">
                <a:solidFill>
                  <a:schemeClr val="bg2"/>
                </a:solidFill>
              </a:rPr>
              <a:t>    </a:t>
            </a:r>
            <a:r>
              <a:rPr lang="en-US" sz="900" dirty="0" smtClean="0">
                <a:solidFill>
                  <a:schemeClr val="bg2"/>
                </a:solidFill>
              </a:rPr>
              <a:t> </a:t>
            </a:r>
            <a:r>
              <a:rPr lang="en-US" sz="900" baseline="0" dirty="0" smtClean="0">
                <a:solidFill>
                  <a:schemeClr val="bg2"/>
                </a:solidFill>
              </a:rPr>
              <a:t>118 </a:t>
            </a:r>
            <a:r>
              <a:rPr lang="en-US" sz="900" dirty="0" smtClean="0">
                <a:solidFill>
                  <a:schemeClr val="bg2"/>
                </a:solidFill>
              </a:rPr>
              <a:t>   51    </a:t>
            </a:r>
            <a:r>
              <a:rPr lang="en-US" sz="900" baseline="0" dirty="0" smtClean="0">
                <a:solidFill>
                  <a:schemeClr val="bg2"/>
                </a:solidFill>
              </a:rPr>
              <a:t>105</a:t>
            </a:r>
          </a:p>
          <a:p>
            <a:pPr marL="0" indent="0">
              <a:spcBef>
                <a:spcPts val="230"/>
              </a:spcBef>
              <a:buNone/>
            </a:pPr>
            <a:endParaRPr lang="en-US" sz="900" dirty="0">
              <a:solidFill>
                <a:schemeClr val="bg2"/>
              </a:solidFill>
            </a:endParaRPr>
          </a:p>
          <a:p>
            <a:pPr marL="0" indent="0">
              <a:spcBef>
                <a:spcPts val="230"/>
              </a:spcBef>
              <a:buNone/>
            </a:pPr>
            <a:r>
              <a:rPr lang="en-US" sz="900" baseline="0" dirty="0" smtClean="0">
                <a:solidFill>
                  <a:schemeClr val="bg2"/>
                </a:solidFill>
              </a:rPr>
              <a:t>Raspberry </a:t>
            </a:r>
            <a:r>
              <a:rPr lang="en-US" sz="800" baseline="0" dirty="0" smtClean="0">
                <a:solidFill>
                  <a:schemeClr val="bg2"/>
                </a:solidFill>
              </a:rPr>
              <a:t>        </a:t>
            </a:r>
            <a:r>
              <a:rPr lang="en-US" sz="900" dirty="0" smtClean="0">
                <a:solidFill>
                  <a:schemeClr val="bg2"/>
                </a:solidFill>
              </a:rPr>
              <a:t> </a:t>
            </a:r>
            <a:r>
              <a:rPr lang="en-US" sz="900" baseline="0" dirty="0" smtClean="0">
                <a:solidFill>
                  <a:schemeClr val="bg2"/>
                </a:solidFill>
              </a:rPr>
              <a:t>216  </a:t>
            </a:r>
            <a:r>
              <a:rPr lang="en-US" sz="900" dirty="0" smtClean="0">
                <a:solidFill>
                  <a:schemeClr val="bg2"/>
                </a:solidFill>
              </a:rPr>
              <a:t> </a:t>
            </a:r>
            <a:r>
              <a:rPr lang="en-US" sz="900" baseline="0" dirty="0" smtClean="0">
                <a:solidFill>
                  <a:schemeClr val="bg2"/>
                </a:solidFill>
              </a:rPr>
              <a:t>68</a:t>
            </a:r>
            <a:r>
              <a:rPr lang="en-US" sz="800" baseline="0" dirty="0" smtClean="0">
                <a:solidFill>
                  <a:schemeClr val="bg2"/>
                </a:solidFill>
              </a:rPr>
              <a:t>     </a:t>
            </a:r>
            <a:r>
              <a:rPr lang="en-US" sz="900" baseline="0" dirty="0" smtClean="0">
                <a:solidFill>
                  <a:schemeClr val="bg2"/>
                </a:solidFill>
              </a:rPr>
              <a:t>81</a:t>
            </a:r>
            <a:endParaRPr lang="en-US" sz="900" b="1" baseline="0" dirty="0" smtClean="0">
              <a:solidFill>
                <a:schemeClr val="bg2"/>
              </a:solidFill>
            </a:endParaRPr>
          </a:p>
        </p:txBody>
      </p:sp>
      <p:cxnSp>
        <p:nvCxnSpPr>
          <p:cNvPr id="166" name="Rak 122"/>
          <p:cNvCxnSpPr/>
          <p:nvPr userDrawn="1"/>
        </p:nvCxnSpPr>
        <p:spPr>
          <a:xfrm>
            <a:off x="7232861" y="1768488"/>
            <a:ext cx="669574"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Rak 123"/>
          <p:cNvCxnSpPr/>
          <p:nvPr userDrawn="1"/>
        </p:nvCxnSpPr>
        <p:spPr>
          <a:xfrm>
            <a:off x="8040669" y="1769700"/>
            <a:ext cx="765816"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8" name="Rak 124"/>
          <p:cNvCxnSpPr/>
          <p:nvPr userDrawn="1"/>
        </p:nvCxnSpPr>
        <p:spPr>
          <a:xfrm>
            <a:off x="7232861" y="1431554"/>
            <a:ext cx="669574"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Rak 125"/>
          <p:cNvCxnSpPr/>
          <p:nvPr userDrawn="1"/>
        </p:nvCxnSpPr>
        <p:spPr>
          <a:xfrm>
            <a:off x="8040669" y="1432766"/>
            <a:ext cx="765816"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Rak 126"/>
          <p:cNvCxnSpPr/>
          <p:nvPr userDrawn="1"/>
        </p:nvCxnSpPr>
        <p:spPr>
          <a:xfrm>
            <a:off x="7232861" y="2103020"/>
            <a:ext cx="669574"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Rak 127"/>
          <p:cNvCxnSpPr/>
          <p:nvPr userDrawn="1"/>
        </p:nvCxnSpPr>
        <p:spPr>
          <a:xfrm>
            <a:off x="8040669" y="2104232"/>
            <a:ext cx="765816"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2" name="Text Placeholder 5"/>
          <p:cNvSpPr>
            <a:spLocks noGrp="1"/>
          </p:cNvSpPr>
          <p:nvPr>
            <p:ph type="body" sz="quarter" idx="16" hasCustomPrompt="1"/>
          </p:nvPr>
        </p:nvSpPr>
        <p:spPr>
          <a:xfrm>
            <a:off x="2765662" y="1995489"/>
            <a:ext cx="252000" cy="252000"/>
          </a:xfrm>
          <a:prstGeom prst="ellipse">
            <a:avLst/>
          </a:prstGeom>
          <a:solidFill>
            <a:srgbClr val="FCCC82"/>
          </a:solidFill>
        </p:spPr>
        <p:txBody>
          <a:bodyPr anchor="ctr" anchorCtr="1">
            <a:noAutofit/>
          </a:bodyPr>
          <a:lstStyle>
            <a:lvl1pPr marL="0" indent="0" algn="ctr">
              <a:buNone/>
              <a:defRPr sz="1600">
                <a:solidFill>
                  <a:schemeClr val="accent2"/>
                </a:solidFill>
              </a:defRPr>
            </a:lvl1pPr>
          </a:lstStyle>
          <a:p>
            <a:pPr lvl="0"/>
            <a:r>
              <a:rPr lang="en-US" smtClean="0"/>
              <a:t> </a:t>
            </a:r>
          </a:p>
        </p:txBody>
      </p:sp>
      <p:sp>
        <p:nvSpPr>
          <p:cNvPr id="173" name="Text Placeholder 5"/>
          <p:cNvSpPr>
            <a:spLocks noGrp="1"/>
          </p:cNvSpPr>
          <p:nvPr>
            <p:ph type="body" sz="quarter" idx="17" hasCustomPrompt="1"/>
          </p:nvPr>
        </p:nvSpPr>
        <p:spPr>
          <a:xfrm>
            <a:off x="2765662" y="2331131"/>
            <a:ext cx="252000" cy="252000"/>
          </a:xfrm>
          <a:prstGeom prst="ellipse">
            <a:avLst/>
          </a:prstGeom>
          <a:solidFill>
            <a:schemeClr val="accent5"/>
          </a:solidFill>
        </p:spPr>
        <p:txBody>
          <a:bodyPr anchor="ctr" anchorCtr="1">
            <a:noAutofit/>
          </a:bodyPr>
          <a:lstStyle>
            <a:lvl1pPr marL="0" indent="0" algn="ctr">
              <a:buNone/>
              <a:defRPr sz="1600">
                <a:solidFill>
                  <a:schemeClr val="bg1"/>
                </a:solidFill>
              </a:defRPr>
            </a:lvl1pPr>
          </a:lstStyle>
          <a:p>
            <a:pPr lvl="0"/>
            <a:r>
              <a:rPr lang="en-US" smtClean="0"/>
              <a:t> </a:t>
            </a:r>
          </a:p>
        </p:txBody>
      </p:sp>
      <p:sp>
        <p:nvSpPr>
          <p:cNvPr id="174" name="Text Placeholder 5"/>
          <p:cNvSpPr>
            <a:spLocks noGrp="1"/>
          </p:cNvSpPr>
          <p:nvPr>
            <p:ph type="body" sz="quarter" idx="18" hasCustomPrompt="1"/>
          </p:nvPr>
        </p:nvSpPr>
        <p:spPr>
          <a:xfrm>
            <a:off x="2765662" y="2666773"/>
            <a:ext cx="252000" cy="252000"/>
          </a:xfrm>
          <a:prstGeom prst="ellipse">
            <a:avLst/>
          </a:prstGeom>
          <a:solidFill>
            <a:schemeClr val="accent4"/>
          </a:solidFill>
        </p:spPr>
        <p:txBody>
          <a:bodyPr anchor="ctr" anchorCtr="1">
            <a:noAutofit/>
          </a:bodyPr>
          <a:lstStyle>
            <a:lvl1pPr marL="0" indent="0" algn="ctr">
              <a:buNone/>
              <a:defRPr sz="1600">
                <a:solidFill>
                  <a:schemeClr val="accent2"/>
                </a:solidFill>
              </a:defRPr>
            </a:lvl1pPr>
          </a:lstStyle>
          <a:p>
            <a:pPr lvl="0"/>
            <a:r>
              <a:rPr lang="en-US" smtClean="0"/>
              <a:t> </a:t>
            </a:r>
          </a:p>
        </p:txBody>
      </p:sp>
      <p:sp>
        <p:nvSpPr>
          <p:cNvPr id="175" name="Text Placeholder 5"/>
          <p:cNvSpPr>
            <a:spLocks noGrp="1"/>
          </p:cNvSpPr>
          <p:nvPr>
            <p:ph type="body" sz="quarter" idx="19" hasCustomPrompt="1"/>
          </p:nvPr>
        </p:nvSpPr>
        <p:spPr>
          <a:xfrm>
            <a:off x="2765662" y="2996065"/>
            <a:ext cx="252000" cy="252000"/>
          </a:xfrm>
          <a:prstGeom prst="ellipse">
            <a:avLst/>
          </a:prstGeom>
          <a:solidFill>
            <a:srgbClr val="704E36"/>
          </a:solidFill>
        </p:spPr>
        <p:txBody>
          <a:bodyPr anchor="ctr" anchorCtr="1">
            <a:noAutofit/>
          </a:bodyPr>
          <a:lstStyle>
            <a:lvl1pPr marL="0" indent="0" algn="ctr">
              <a:buNone/>
              <a:defRPr sz="1600">
                <a:solidFill>
                  <a:schemeClr val="bg1"/>
                </a:solidFill>
              </a:defRPr>
            </a:lvl1pPr>
          </a:lstStyle>
          <a:p>
            <a:pPr lvl="0"/>
            <a:r>
              <a:rPr lang="en-US" smtClean="0"/>
              <a:t> </a:t>
            </a:r>
          </a:p>
        </p:txBody>
      </p:sp>
      <p:sp>
        <p:nvSpPr>
          <p:cNvPr id="176" name="Text Placeholder 5"/>
          <p:cNvSpPr>
            <a:spLocks noGrp="1"/>
          </p:cNvSpPr>
          <p:nvPr>
            <p:ph type="body" sz="quarter" idx="20" hasCustomPrompt="1"/>
          </p:nvPr>
        </p:nvSpPr>
        <p:spPr>
          <a:xfrm>
            <a:off x="2765662" y="3331707"/>
            <a:ext cx="252000" cy="252000"/>
          </a:xfrm>
          <a:prstGeom prst="ellipse">
            <a:avLst/>
          </a:prstGeom>
          <a:solidFill>
            <a:schemeClr val="accent1"/>
          </a:solidFill>
        </p:spPr>
        <p:txBody>
          <a:bodyPr anchor="ctr" anchorCtr="1">
            <a:noAutofit/>
          </a:bodyPr>
          <a:lstStyle>
            <a:lvl1pPr marL="0" indent="0" algn="ctr">
              <a:buNone/>
              <a:defRPr sz="1600">
                <a:solidFill>
                  <a:schemeClr val="accent2"/>
                </a:solidFill>
              </a:defRPr>
            </a:lvl1pPr>
          </a:lstStyle>
          <a:p>
            <a:pPr lvl="0"/>
            <a:r>
              <a:rPr lang="en-US" smtClean="0"/>
              <a:t> </a:t>
            </a:r>
          </a:p>
        </p:txBody>
      </p:sp>
      <p:sp>
        <p:nvSpPr>
          <p:cNvPr id="177" name="Text Placeholder 5"/>
          <p:cNvSpPr>
            <a:spLocks noGrp="1"/>
          </p:cNvSpPr>
          <p:nvPr>
            <p:ph type="body" sz="quarter" idx="10" hasCustomPrompt="1"/>
          </p:nvPr>
        </p:nvSpPr>
        <p:spPr>
          <a:xfrm>
            <a:off x="573950" y="1995489"/>
            <a:ext cx="252000" cy="252000"/>
          </a:xfrm>
          <a:prstGeom prst="ellipse">
            <a:avLst/>
          </a:prstGeom>
          <a:solidFill>
            <a:schemeClr val="bg2"/>
          </a:solidFill>
        </p:spPr>
        <p:txBody>
          <a:bodyPr anchor="ctr" anchorCtr="1">
            <a:noAutofit/>
          </a:bodyPr>
          <a:lstStyle>
            <a:lvl1pPr marL="0" indent="0" algn="ctr">
              <a:buNone/>
              <a:defRPr sz="1600">
                <a:solidFill>
                  <a:schemeClr val="bg1"/>
                </a:solidFill>
              </a:defRPr>
            </a:lvl1pPr>
          </a:lstStyle>
          <a:p>
            <a:pPr lvl="0"/>
            <a:r>
              <a:rPr lang="en-US" smtClean="0"/>
              <a:t> </a:t>
            </a:r>
          </a:p>
        </p:txBody>
      </p:sp>
      <p:sp>
        <p:nvSpPr>
          <p:cNvPr id="178" name="Text Placeholder 5"/>
          <p:cNvSpPr>
            <a:spLocks noGrp="1"/>
          </p:cNvSpPr>
          <p:nvPr>
            <p:ph type="body" sz="quarter" idx="11" hasCustomPrompt="1"/>
          </p:nvPr>
        </p:nvSpPr>
        <p:spPr>
          <a:xfrm>
            <a:off x="573950" y="2331131"/>
            <a:ext cx="252000" cy="252000"/>
          </a:xfrm>
          <a:prstGeom prst="ellipse">
            <a:avLst/>
          </a:prstGeom>
          <a:solidFill>
            <a:schemeClr val="accent2"/>
          </a:solidFill>
        </p:spPr>
        <p:txBody>
          <a:bodyPr anchor="ctr" anchorCtr="1">
            <a:noAutofit/>
          </a:bodyPr>
          <a:lstStyle>
            <a:lvl1pPr marL="0" indent="0" algn="ctr">
              <a:buNone/>
              <a:defRPr sz="1600">
                <a:solidFill>
                  <a:schemeClr val="bg1"/>
                </a:solidFill>
              </a:defRPr>
            </a:lvl1pPr>
          </a:lstStyle>
          <a:p>
            <a:pPr lvl="0"/>
            <a:r>
              <a:rPr lang="en-US" smtClean="0"/>
              <a:t> </a:t>
            </a:r>
          </a:p>
        </p:txBody>
      </p:sp>
      <p:sp>
        <p:nvSpPr>
          <p:cNvPr id="179" name="Text Placeholder 5"/>
          <p:cNvSpPr>
            <a:spLocks noGrp="1"/>
          </p:cNvSpPr>
          <p:nvPr>
            <p:ph type="body" sz="quarter" idx="12" hasCustomPrompt="1"/>
          </p:nvPr>
        </p:nvSpPr>
        <p:spPr>
          <a:xfrm>
            <a:off x="573950" y="2666773"/>
            <a:ext cx="252000" cy="252000"/>
          </a:xfrm>
          <a:prstGeom prst="ellipse">
            <a:avLst/>
          </a:prstGeom>
          <a:solidFill>
            <a:schemeClr val="tx2"/>
          </a:solidFill>
        </p:spPr>
        <p:txBody>
          <a:bodyPr anchor="ctr" anchorCtr="1">
            <a:noAutofit/>
          </a:bodyPr>
          <a:lstStyle>
            <a:lvl1pPr marL="0" indent="0" algn="ctr">
              <a:buNone/>
              <a:defRPr sz="1600">
                <a:solidFill>
                  <a:schemeClr val="accent2"/>
                </a:solidFill>
              </a:defRPr>
            </a:lvl1pPr>
          </a:lstStyle>
          <a:p>
            <a:pPr lvl="0"/>
            <a:r>
              <a:rPr lang="en-US" smtClean="0"/>
              <a:t> </a:t>
            </a:r>
          </a:p>
        </p:txBody>
      </p:sp>
      <p:sp>
        <p:nvSpPr>
          <p:cNvPr id="180" name="Text Placeholder 5"/>
          <p:cNvSpPr>
            <a:spLocks noGrp="1"/>
          </p:cNvSpPr>
          <p:nvPr>
            <p:ph type="body" sz="quarter" idx="13" hasCustomPrompt="1"/>
          </p:nvPr>
        </p:nvSpPr>
        <p:spPr>
          <a:xfrm>
            <a:off x="573950" y="2996065"/>
            <a:ext cx="252000" cy="252000"/>
          </a:xfrm>
          <a:prstGeom prst="ellipse">
            <a:avLst/>
          </a:prstGeom>
          <a:solidFill>
            <a:schemeClr val="accent3"/>
          </a:solidFill>
        </p:spPr>
        <p:txBody>
          <a:bodyPr anchor="ctr" anchorCtr="1">
            <a:noAutofit/>
          </a:bodyPr>
          <a:lstStyle>
            <a:lvl1pPr marL="0" indent="0" algn="ctr">
              <a:buNone/>
              <a:defRPr sz="1600">
                <a:solidFill>
                  <a:schemeClr val="bg1"/>
                </a:solidFill>
              </a:defRPr>
            </a:lvl1pPr>
          </a:lstStyle>
          <a:p>
            <a:pPr lvl="0"/>
            <a:r>
              <a:rPr lang="en-US" smtClean="0"/>
              <a:t> </a:t>
            </a:r>
          </a:p>
        </p:txBody>
      </p:sp>
      <p:sp>
        <p:nvSpPr>
          <p:cNvPr id="181" name="Text Placeholder 5"/>
          <p:cNvSpPr>
            <a:spLocks noGrp="1"/>
          </p:cNvSpPr>
          <p:nvPr>
            <p:ph type="body" sz="quarter" idx="14" hasCustomPrompt="1"/>
          </p:nvPr>
        </p:nvSpPr>
        <p:spPr>
          <a:xfrm>
            <a:off x="573950" y="3331707"/>
            <a:ext cx="252000" cy="252000"/>
          </a:xfrm>
          <a:prstGeom prst="ellipse">
            <a:avLst/>
          </a:prstGeom>
          <a:solidFill>
            <a:srgbClr val="C8E691"/>
          </a:solidFill>
        </p:spPr>
        <p:txBody>
          <a:bodyPr anchor="ctr" anchorCtr="1">
            <a:noAutofit/>
          </a:bodyPr>
          <a:lstStyle>
            <a:lvl1pPr marL="0" indent="0" algn="ctr">
              <a:buNone/>
              <a:defRPr sz="1600">
                <a:solidFill>
                  <a:schemeClr val="accent2"/>
                </a:solidFill>
              </a:defRPr>
            </a:lvl1pPr>
          </a:lstStyle>
          <a:p>
            <a:pPr lvl="0"/>
            <a:r>
              <a:rPr lang="en-US" smtClean="0"/>
              <a:t> </a:t>
            </a:r>
          </a:p>
        </p:txBody>
      </p:sp>
      <p:sp>
        <p:nvSpPr>
          <p:cNvPr id="182" name="Text Placeholder 5"/>
          <p:cNvSpPr>
            <a:spLocks noGrp="1"/>
          </p:cNvSpPr>
          <p:nvPr>
            <p:ph type="body" sz="quarter" idx="15" hasCustomPrompt="1"/>
          </p:nvPr>
        </p:nvSpPr>
        <p:spPr>
          <a:xfrm>
            <a:off x="573950" y="3673700"/>
            <a:ext cx="252000" cy="252000"/>
          </a:xfrm>
          <a:prstGeom prst="ellipse">
            <a:avLst/>
          </a:prstGeom>
          <a:solidFill>
            <a:schemeClr val="accent6"/>
          </a:solidFill>
        </p:spPr>
        <p:txBody>
          <a:bodyPr anchor="ctr" anchorCtr="1">
            <a:noAutofit/>
          </a:bodyPr>
          <a:lstStyle>
            <a:lvl1pPr marL="0" indent="0" algn="ctr">
              <a:buNone/>
              <a:defRPr sz="1600">
                <a:solidFill>
                  <a:schemeClr val="bg1"/>
                </a:solidFill>
              </a:defRPr>
            </a:lvl1pPr>
          </a:lstStyle>
          <a:p>
            <a:pPr lvl="0"/>
            <a:r>
              <a:rPr lang="en-US" smtClean="0"/>
              <a:t> </a:t>
            </a:r>
          </a:p>
        </p:txBody>
      </p:sp>
      <p:sp>
        <p:nvSpPr>
          <p:cNvPr id="183" name="Text Placeholder 5"/>
          <p:cNvSpPr>
            <a:spLocks noGrp="1"/>
          </p:cNvSpPr>
          <p:nvPr>
            <p:ph type="body" sz="quarter" idx="21" hasCustomPrompt="1"/>
          </p:nvPr>
        </p:nvSpPr>
        <p:spPr>
          <a:xfrm>
            <a:off x="6906156" y="1469095"/>
            <a:ext cx="252000" cy="252000"/>
          </a:xfrm>
          <a:prstGeom prst="ellipse">
            <a:avLst/>
          </a:prstGeom>
          <a:solidFill>
            <a:srgbClr val="763369"/>
          </a:solidFill>
        </p:spPr>
        <p:txBody>
          <a:bodyPr anchor="ctr" anchorCtr="1">
            <a:noAutofit/>
          </a:bodyPr>
          <a:lstStyle>
            <a:lvl1pPr marL="0" indent="0" algn="ctr">
              <a:buNone/>
              <a:defRPr sz="1600">
                <a:solidFill>
                  <a:schemeClr val="bg1"/>
                </a:solidFill>
              </a:defRPr>
            </a:lvl1pPr>
          </a:lstStyle>
          <a:p>
            <a:pPr lvl="0"/>
            <a:r>
              <a:rPr lang="en-US" smtClean="0"/>
              <a:t> </a:t>
            </a:r>
          </a:p>
        </p:txBody>
      </p:sp>
      <p:sp>
        <p:nvSpPr>
          <p:cNvPr id="186" name="Rectangle 81"/>
          <p:cNvSpPr/>
          <p:nvPr/>
        </p:nvSpPr>
        <p:spPr>
          <a:xfrm>
            <a:off x="7155853" y="2670193"/>
            <a:ext cx="1810009" cy="1574790"/>
          </a:xfrm>
          <a:prstGeom prst="rect">
            <a:avLst/>
          </a:prstGeom>
        </p:spPr>
        <p:txBody>
          <a:bodyPr wrap="square" numCol="1" spcCol="36000">
            <a:spAutoFit/>
          </a:bodyPr>
          <a:lstStyle/>
          <a:p>
            <a:pPr marL="0" indent="0">
              <a:spcBef>
                <a:spcPts val="230"/>
              </a:spcBef>
              <a:buNone/>
            </a:pPr>
            <a:r>
              <a:rPr lang="en-US" sz="900" b="1" baseline="0" dirty="0" smtClean="0">
                <a:solidFill>
                  <a:schemeClr val="bg2"/>
                </a:solidFill>
              </a:rPr>
              <a:t>Color</a:t>
            </a:r>
            <a:r>
              <a:rPr lang="en-US" sz="900" b="1" dirty="0" smtClean="0">
                <a:solidFill>
                  <a:schemeClr val="bg2"/>
                </a:solidFill>
              </a:rPr>
              <a:t>                </a:t>
            </a:r>
            <a:r>
              <a:rPr lang="en-US" sz="900" b="1" baseline="0" dirty="0" smtClean="0">
                <a:solidFill>
                  <a:schemeClr val="bg2"/>
                </a:solidFill>
              </a:rPr>
              <a:t>R       G       B</a:t>
            </a:r>
          </a:p>
          <a:p>
            <a:pPr marL="0" indent="0">
              <a:spcBef>
                <a:spcPts val="230"/>
              </a:spcBef>
              <a:buNone/>
            </a:pPr>
            <a:endParaRPr lang="en-US" sz="900" b="1" dirty="0">
              <a:solidFill>
                <a:schemeClr val="bg2"/>
              </a:solidFill>
            </a:endParaRPr>
          </a:p>
          <a:p>
            <a:pPr marL="0" indent="0">
              <a:spcBef>
                <a:spcPts val="230"/>
              </a:spcBef>
              <a:buNone/>
            </a:pPr>
            <a:r>
              <a:rPr lang="en-US" sz="900" baseline="0" dirty="0" smtClean="0">
                <a:solidFill>
                  <a:schemeClr val="bg2"/>
                </a:solidFill>
              </a:rPr>
              <a:t>Success</a:t>
            </a:r>
            <a:r>
              <a:rPr lang="en-US" sz="900" dirty="0" smtClean="0">
                <a:solidFill>
                  <a:schemeClr val="bg2"/>
                </a:solidFill>
              </a:rPr>
              <a:t>            </a:t>
            </a:r>
            <a:r>
              <a:rPr lang="en-US" sz="900" baseline="0" dirty="0" smtClean="0">
                <a:solidFill>
                  <a:schemeClr val="bg2"/>
                </a:solidFill>
              </a:rPr>
              <a:t>71     150   45</a:t>
            </a:r>
          </a:p>
          <a:p>
            <a:pPr marL="0" indent="0">
              <a:spcBef>
                <a:spcPts val="230"/>
              </a:spcBef>
              <a:buNone/>
            </a:pPr>
            <a:endParaRPr lang="en-US" sz="900" dirty="0" smtClean="0">
              <a:solidFill>
                <a:schemeClr val="bg2"/>
              </a:solidFill>
            </a:endParaRPr>
          </a:p>
          <a:p>
            <a:pPr marL="0" indent="0">
              <a:spcBef>
                <a:spcPts val="230"/>
              </a:spcBef>
              <a:buNone/>
            </a:pPr>
            <a:r>
              <a:rPr lang="en-US" sz="900" dirty="0" smtClean="0">
                <a:solidFill>
                  <a:schemeClr val="bg2"/>
                </a:solidFill>
              </a:rPr>
              <a:t>Warning</a:t>
            </a:r>
            <a:r>
              <a:rPr lang="en-US" sz="900" baseline="0" dirty="0" smtClean="0">
                <a:solidFill>
                  <a:schemeClr val="bg2"/>
                </a:solidFill>
              </a:rPr>
              <a:t>            247    211   2</a:t>
            </a:r>
          </a:p>
          <a:p>
            <a:pPr marL="0" indent="0">
              <a:spcBef>
                <a:spcPts val="230"/>
              </a:spcBef>
              <a:buNone/>
            </a:pPr>
            <a:endParaRPr lang="en-US" sz="900" dirty="0" smtClean="0">
              <a:solidFill>
                <a:schemeClr val="bg2"/>
              </a:solidFill>
            </a:endParaRPr>
          </a:p>
          <a:p>
            <a:pPr marL="0" indent="0">
              <a:spcBef>
                <a:spcPts val="230"/>
              </a:spcBef>
              <a:buNone/>
            </a:pPr>
            <a:r>
              <a:rPr lang="en-US" sz="900" dirty="0" smtClean="0">
                <a:solidFill>
                  <a:schemeClr val="bg2"/>
                </a:solidFill>
              </a:rPr>
              <a:t>Error</a:t>
            </a:r>
            <a:r>
              <a:rPr lang="en-US" sz="900" baseline="0" dirty="0" smtClean="0">
                <a:solidFill>
                  <a:schemeClr val="bg2"/>
                </a:solidFill>
              </a:rPr>
              <a:t> </a:t>
            </a:r>
            <a:r>
              <a:rPr lang="en-US" sz="900" dirty="0" smtClean="0">
                <a:solidFill>
                  <a:schemeClr val="bg2"/>
                </a:solidFill>
              </a:rPr>
              <a:t>                196    0       26</a:t>
            </a:r>
          </a:p>
          <a:p>
            <a:pPr marL="0" indent="0">
              <a:spcBef>
                <a:spcPts val="230"/>
              </a:spcBef>
              <a:buNone/>
            </a:pPr>
            <a:endParaRPr lang="en-US" sz="900" baseline="0" dirty="0">
              <a:solidFill>
                <a:schemeClr val="bg2"/>
              </a:solidFill>
            </a:endParaRPr>
          </a:p>
          <a:p>
            <a:pPr marL="0" indent="0">
              <a:spcBef>
                <a:spcPts val="230"/>
              </a:spcBef>
              <a:buNone/>
            </a:pPr>
            <a:r>
              <a:rPr lang="en-US" sz="900" b="1" dirty="0" smtClean="0">
                <a:solidFill>
                  <a:schemeClr val="bg2"/>
                </a:solidFill>
              </a:rPr>
              <a:t>	</a:t>
            </a:r>
            <a:endParaRPr lang="en-US" sz="900" b="1" baseline="0" dirty="0" smtClean="0">
              <a:solidFill>
                <a:schemeClr val="bg2"/>
              </a:solidFill>
            </a:endParaRPr>
          </a:p>
        </p:txBody>
      </p:sp>
      <p:cxnSp>
        <p:nvCxnSpPr>
          <p:cNvPr id="187" name="Rak 107"/>
          <p:cNvCxnSpPr/>
          <p:nvPr/>
        </p:nvCxnSpPr>
        <p:spPr>
          <a:xfrm>
            <a:off x="7250890" y="3290099"/>
            <a:ext cx="669574"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Rak 108"/>
          <p:cNvCxnSpPr/>
          <p:nvPr/>
        </p:nvCxnSpPr>
        <p:spPr>
          <a:xfrm>
            <a:off x="8058698" y="3291311"/>
            <a:ext cx="765816"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Rak 109"/>
          <p:cNvCxnSpPr/>
          <p:nvPr/>
        </p:nvCxnSpPr>
        <p:spPr>
          <a:xfrm>
            <a:off x="7250890" y="2953165"/>
            <a:ext cx="669574"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Rak 110"/>
          <p:cNvCxnSpPr/>
          <p:nvPr/>
        </p:nvCxnSpPr>
        <p:spPr>
          <a:xfrm>
            <a:off x="8058698" y="2954377"/>
            <a:ext cx="765816"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Rak 111"/>
          <p:cNvCxnSpPr/>
          <p:nvPr/>
        </p:nvCxnSpPr>
        <p:spPr>
          <a:xfrm>
            <a:off x="7250890" y="3624631"/>
            <a:ext cx="669574"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Rak 112"/>
          <p:cNvCxnSpPr/>
          <p:nvPr/>
        </p:nvCxnSpPr>
        <p:spPr>
          <a:xfrm>
            <a:off x="8058698" y="3625843"/>
            <a:ext cx="765816"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Rak 113"/>
          <p:cNvCxnSpPr/>
          <p:nvPr/>
        </p:nvCxnSpPr>
        <p:spPr>
          <a:xfrm>
            <a:off x="7250890" y="3954651"/>
            <a:ext cx="669574"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4" name="Rak 114"/>
          <p:cNvCxnSpPr/>
          <p:nvPr/>
        </p:nvCxnSpPr>
        <p:spPr>
          <a:xfrm>
            <a:off x="8058698" y="3955863"/>
            <a:ext cx="765816" cy="0"/>
          </a:xfrm>
          <a:prstGeom prst="line">
            <a:avLst/>
          </a:prstGeom>
          <a:ln w="952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5" name="Rectangle 67"/>
          <p:cNvSpPr/>
          <p:nvPr userDrawn="1"/>
        </p:nvSpPr>
        <p:spPr>
          <a:xfrm>
            <a:off x="490558" y="5171488"/>
            <a:ext cx="2717835" cy="369332"/>
          </a:xfrm>
          <a:prstGeom prst="rect">
            <a:avLst/>
          </a:prstGeom>
        </p:spPr>
        <p:txBody>
          <a:bodyPr wrap="square">
            <a:spAutoFit/>
          </a:bodyPr>
          <a:lstStyle/>
          <a:p>
            <a:r>
              <a:rPr lang="en-US" sz="900" kern="1200" dirty="0" smtClean="0">
                <a:solidFill>
                  <a:schemeClr val="bg2"/>
                </a:solidFill>
                <a:latin typeface="+mn-lt"/>
                <a:ea typeface="+mn-ea"/>
                <a:cs typeface="+mn-cs"/>
              </a:rPr>
              <a:t>Click FORMAT</a:t>
            </a:r>
            <a:r>
              <a:rPr lang="en-US" sz="900" kern="1200" baseline="0" dirty="0" smtClean="0">
                <a:solidFill>
                  <a:schemeClr val="bg2"/>
                </a:solidFill>
                <a:latin typeface="+mn-lt"/>
                <a:ea typeface="+mn-ea"/>
                <a:cs typeface="+mn-cs"/>
              </a:rPr>
              <a:t> </a:t>
            </a:r>
            <a:r>
              <a:rPr lang="en-US" sz="900" kern="1200" dirty="0" smtClean="0">
                <a:solidFill>
                  <a:schemeClr val="bg2"/>
                </a:solidFill>
                <a:latin typeface="+mn-lt"/>
                <a:ea typeface="+mn-ea"/>
                <a:cs typeface="+mn-cs"/>
              </a:rPr>
              <a:t>PAINTER (On the </a:t>
            </a:r>
            <a:br>
              <a:rPr lang="en-US" sz="900" kern="1200" dirty="0" smtClean="0">
                <a:solidFill>
                  <a:schemeClr val="bg2"/>
                </a:solidFill>
                <a:latin typeface="+mn-lt"/>
                <a:ea typeface="+mn-ea"/>
                <a:cs typeface="+mn-cs"/>
              </a:rPr>
            </a:br>
            <a:r>
              <a:rPr lang="en-US" sz="900" kern="1200" dirty="0" smtClean="0">
                <a:solidFill>
                  <a:schemeClr val="bg2"/>
                </a:solidFill>
                <a:latin typeface="+mn-lt"/>
                <a:ea typeface="+mn-ea"/>
                <a:cs typeface="+mn-cs"/>
              </a:rPr>
              <a:t>Home tab, in the Clipboard group).</a:t>
            </a:r>
          </a:p>
        </p:txBody>
      </p:sp>
      <p:sp>
        <p:nvSpPr>
          <p:cNvPr id="196" name="Rectangle 68"/>
          <p:cNvSpPr/>
          <p:nvPr userDrawn="1"/>
        </p:nvSpPr>
        <p:spPr>
          <a:xfrm>
            <a:off x="490558" y="5626260"/>
            <a:ext cx="2752479" cy="784830"/>
          </a:xfrm>
          <a:prstGeom prst="rect">
            <a:avLst/>
          </a:prstGeom>
        </p:spPr>
        <p:txBody>
          <a:bodyPr wrap="square">
            <a:spAutoFit/>
          </a:bodyPr>
          <a:lstStyle/>
          <a:p>
            <a:r>
              <a:rPr lang="en-US" sz="900" kern="1200" dirty="0" smtClean="0">
                <a:solidFill>
                  <a:schemeClr val="bg2"/>
                </a:solidFill>
                <a:latin typeface="+mn-lt"/>
                <a:ea typeface="+mn-ea"/>
                <a:cs typeface="+mn-cs"/>
              </a:rPr>
              <a:t>Then go to the object you want to color in and </a:t>
            </a:r>
            <a:br>
              <a:rPr lang="en-US" sz="900" kern="1200" dirty="0" smtClean="0">
                <a:solidFill>
                  <a:schemeClr val="bg2"/>
                </a:solidFill>
                <a:latin typeface="+mn-lt"/>
                <a:ea typeface="+mn-ea"/>
                <a:cs typeface="+mn-cs"/>
              </a:rPr>
            </a:br>
            <a:r>
              <a:rPr lang="en-US" sz="900" kern="1200" dirty="0" smtClean="0">
                <a:solidFill>
                  <a:schemeClr val="bg2"/>
                </a:solidFill>
                <a:latin typeface="+mn-lt"/>
                <a:ea typeface="+mn-ea"/>
                <a:cs typeface="+mn-cs"/>
              </a:rPr>
              <a:t>click on it. The new object now has the new color. </a:t>
            </a:r>
            <a:br>
              <a:rPr lang="en-US" sz="900" kern="1200" dirty="0" smtClean="0">
                <a:solidFill>
                  <a:schemeClr val="bg2"/>
                </a:solidFill>
                <a:latin typeface="+mn-lt"/>
                <a:ea typeface="+mn-ea"/>
                <a:cs typeface="+mn-cs"/>
              </a:rPr>
            </a:br>
            <a:r>
              <a:rPr lang="en-US" sz="900" kern="1200" dirty="0" smtClean="0">
                <a:solidFill>
                  <a:schemeClr val="bg2"/>
                </a:solidFill>
                <a:latin typeface="+mn-lt"/>
                <a:ea typeface="+mn-ea"/>
                <a:cs typeface="+mn-cs"/>
              </a:rPr>
              <a:t>The color is only available in the paintbrush one </a:t>
            </a:r>
            <a:br>
              <a:rPr lang="en-US" sz="900" kern="1200" dirty="0" smtClean="0">
                <a:solidFill>
                  <a:schemeClr val="bg2"/>
                </a:solidFill>
                <a:latin typeface="+mn-lt"/>
                <a:ea typeface="+mn-ea"/>
                <a:cs typeface="+mn-cs"/>
              </a:rPr>
            </a:br>
            <a:r>
              <a:rPr lang="en-US" sz="900" kern="1200" dirty="0" smtClean="0">
                <a:solidFill>
                  <a:schemeClr val="bg2"/>
                </a:solidFill>
                <a:latin typeface="+mn-lt"/>
                <a:ea typeface="+mn-ea"/>
                <a:cs typeface="+mn-cs"/>
              </a:rPr>
              <a:t>time but if you double-click the paintbrush, when </a:t>
            </a:r>
            <a:br>
              <a:rPr lang="en-US" sz="900" kern="1200" dirty="0" smtClean="0">
                <a:solidFill>
                  <a:schemeClr val="bg2"/>
                </a:solidFill>
                <a:latin typeface="+mn-lt"/>
                <a:ea typeface="+mn-ea"/>
                <a:cs typeface="+mn-cs"/>
              </a:rPr>
            </a:br>
            <a:r>
              <a:rPr lang="en-US" sz="900" kern="1200" dirty="0" smtClean="0">
                <a:solidFill>
                  <a:schemeClr val="bg2"/>
                </a:solidFill>
                <a:latin typeface="+mn-lt"/>
                <a:ea typeface="+mn-ea"/>
                <a:cs typeface="+mn-cs"/>
              </a:rPr>
              <a:t>you select it, you can use it on several objects.</a:t>
            </a:r>
            <a:endParaRPr lang="en-US" sz="900" kern="1200" dirty="0">
              <a:solidFill>
                <a:schemeClr val="bg2"/>
              </a:solidFill>
              <a:latin typeface="+mn-lt"/>
              <a:ea typeface="+mn-ea"/>
              <a:cs typeface="+mn-cs"/>
            </a:endParaRPr>
          </a:p>
        </p:txBody>
      </p:sp>
      <p:sp>
        <p:nvSpPr>
          <p:cNvPr id="197" name="Rectangle 82"/>
          <p:cNvSpPr/>
          <p:nvPr userDrawn="1"/>
        </p:nvSpPr>
        <p:spPr>
          <a:xfrm>
            <a:off x="481013" y="4409394"/>
            <a:ext cx="3211512" cy="687368"/>
          </a:xfrm>
          <a:prstGeom prst="rect">
            <a:avLst/>
          </a:prstGeom>
        </p:spPr>
        <p:txBody>
          <a:bodyPr wrap="square">
            <a:spAutoFit/>
          </a:bodyPr>
          <a:lstStyle/>
          <a:p>
            <a:pPr marL="0" indent="0">
              <a:spcBef>
                <a:spcPts val="200"/>
              </a:spcBef>
              <a:buNone/>
            </a:pPr>
            <a:r>
              <a:rPr lang="en-US" sz="1000" b="1" baseline="0" dirty="0" smtClean="0">
                <a:solidFill>
                  <a:schemeClr val="bg2"/>
                </a:solidFill>
              </a:rPr>
              <a:t>How to select the colors</a:t>
            </a:r>
          </a:p>
          <a:p>
            <a:pPr marL="0" marR="0" indent="0" algn="l" defTabSz="914400" rtl="0" eaLnBrk="1" fontAlgn="auto" latinLnBrk="0" hangingPunct="1">
              <a:lnSpc>
                <a:spcPct val="100000"/>
              </a:lnSpc>
              <a:spcBef>
                <a:spcPts val="200"/>
              </a:spcBef>
              <a:spcAft>
                <a:spcPts val="0"/>
              </a:spcAft>
              <a:buClrTx/>
              <a:buSzTx/>
              <a:buFontTx/>
              <a:buNone/>
              <a:tabLst/>
              <a:defRPr/>
            </a:pPr>
            <a:r>
              <a:rPr lang="en-US" sz="900" baseline="0" dirty="0" smtClean="0">
                <a:solidFill>
                  <a:schemeClr val="bg2"/>
                </a:solidFill>
              </a:rPr>
              <a:t>Select a color by clicking on the </a:t>
            </a:r>
            <a:r>
              <a:rPr lang="en-US" sz="900" b="1" baseline="0" dirty="0" smtClean="0">
                <a:solidFill>
                  <a:schemeClr val="bg2"/>
                </a:solidFill>
              </a:rPr>
              <a:t>dotted frame </a:t>
            </a:r>
            <a:br>
              <a:rPr lang="en-US" sz="900" b="1" baseline="0" dirty="0" smtClean="0">
                <a:solidFill>
                  <a:schemeClr val="bg2"/>
                </a:solidFill>
              </a:rPr>
            </a:br>
            <a:r>
              <a:rPr lang="en-US" sz="900" baseline="0" dirty="0" smtClean="0">
                <a:solidFill>
                  <a:schemeClr val="bg2"/>
                </a:solidFill>
              </a:rPr>
              <a:t>of the colored circle. Click when the</a:t>
            </a:r>
            <a:r>
              <a:rPr lang="en-US" sz="900" dirty="0" smtClean="0">
                <a:solidFill>
                  <a:schemeClr val="bg2"/>
                </a:solidFill>
              </a:rPr>
              <a:t> </a:t>
            </a:r>
            <a:r>
              <a:rPr lang="en-US" sz="900" baseline="0" dirty="0" smtClean="0">
                <a:solidFill>
                  <a:schemeClr val="bg2"/>
                </a:solidFill>
              </a:rPr>
              <a:t>curser looks </a:t>
            </a:r>
            <a:r>
              <a:rPr lang="en-US" sz="900" dirty="0" smtClean="0">
                <a:solidFill>
                  <a:schemeClr val="bg2"/>
                </a:solidFill>
              </a:rPr>
              <a:t/>
            </a:r>
            <a:br>
              <a:rPr lang="en-US" sz="900" dirty="0" smtClean="0">
                <a:solidFill>
                  <a:schemeClr val="bg2"/>
                </a:solidFill>
              </a:rPr>
            </a:br>
            <a:r>
              <a:rPr lang="en-US" sz="900" baseline="0" dirty="0" smtClean="0">
                <a:solidFill>
                  <a:schemeClr val="bg2"/>
                </a:solidFill>
              </a:rPr>
              <a:t>like a cross.</a:t>
            </a:r>
          </a:p>
        </p:txBody>
      </p:sp>
      <p:pic>
        <p:nvPicPr>
          <p:cNvPr id="198"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760" t="9051" r="95893" b="88688"/>
          <a:stretch/>
        </p:blipFill>
        <p:spPr bwMode="auto">
          <a:xfrm>
            <a:off x="2504459" y="5245799"/>
            <a:ext cx="215623" cy="21961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99" name="Rectangle 84"/>
          <p:cNvSpPr/>
          <p:nvPr userDrawn="1"/>
        </p:nvSpPr>
        <p:spPr>
          <a:xfrm>
            <a:off x="3564987" y="4303469"/>
            <a:ext cx="5284562" cy="2214713"/>
          </a:xfrm>
          <a:prstGeom prst="rect">
            <a:avLst/>
          </a:prstGeom>
          <a:solidFill>
            <a:schemeClr val="bg1"/>
          </a:solidFill>
          <a:ln w="31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00" dirty="0" smtClean="0">
              <a:solidFill>
                <a:schemeClr val="bg2"/>
              </a:solidFill>
            </a:endParaRPr>
          </a:p>
        </p:txBody>
      </p:sp>
      <p:sp>
        <p:nvSpPr>
          <p:cNvPr id="200" name="Text Box 56"/>
          <p:cNvSpPr txBox="1">
            <a:spLocks noChangeArrowheads="1"/>
          </p:cNvSpPr>
          <p:nvPr userDrawn="1"/>
        </p:nvSpPr>
        <p:spPr bwMode="auto">
          <a:xfrm>
            <a:off x="5161927" y="5177246"/>
            <a:ext cx="351201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1200"/>
              </a:spcBef>
              <a:buClr>
                <a:schemeClr val="tx2"/>
              </a:buClr>
              <a:buSzPct val="110000"/>
            </a:pPr>
            <a:r>
              <a:rPr lang="en-US" sz="800" dirty="0">
                <a:solidFill>
                  <a:schemeClr val="bg2"/>
                </a:solidFill>
              </a:rPr>
              <a:t>Use the ten </a:t>
            </a:r>
            <a:r>
              <a:rPr lang="en-US" sz="800" dirty="0" smtClean="0">
                <a:solidFill>
                  <a:schemeClr val="bg2"/>
                </a:solidFill>
              </a:rPr>
              <a:t>profile colors when</a:t>
            </a:r>
            <a:r>
              <a:rPr lang="en-US" sz="800" baseline="0" dirty="0" smtClean="0">
                <a:solidFill>
                  <a:schemeClr val="bg2"/>
                </a:solidFill>
              </a:rPr>
              <a:t> </a:t>
            </a:r>
            <a:r>
              <a:rPr lang="en-US" sz="800" dirty="0" smtClean="0">
                <a:solidFill>
                  <a:schemeClr val="bg2"/>
                </a:solidFill>
              </a:rPr>
              <a:t>formatting text and objects in</a:t>
            </a:r>
            <a:r>
              <a:rPr lang="en-US" sz="800" baseline="0" dirty="0" smtClean="0">
                <a:solidFill>
                  <a:schemeClr val="bg2"/>
                </a:solidFill>
              </a:rPr>
              <a:t> </a:t>
            </a:r>
            <a:r>
              <a:rPr lang="en-US" sz="800" dirty="0" smtClean="0">
                <a:solidFill>
                  <a:schemeClr val="bg2"/>
                </a:solidFill>
              </a:rPr>
              <a:t>PowerPoint.</a:t>
            </a:r>
          </a:p>
        </p:txBody>
      </p:sp>
      <p:sp>
        <p:nvSpPr>
          <p:cNvPr id="201" name="Text Box 56"/>
          <p:cNvSpPr txBox="1">
            <a:spLocks noChangeArrowheads="1"/>
          </p:cNvSpPr>
          <p:nvPr userDrawn="1"/>
        </p:nvSpPr>
        <p:spPr bwMode="auto">
          <a:xfrm>
            <a:off x="5161925" y="5513973"/>
            <a:ext cx="367003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1200"/>
              </a:spcBef>
              <a:buClr>
                <a:schemeClr val="tx2"/>
              </a:buClr>
              <a:buSzPct val="110000"/>
            </a:pPr>
            <a:r>
              <a:rPr lang="en-US" sz="800" dirty="0" smtClean="0">
                <a:solidFill>
                  <a:schemeClr val="accent6"/>
                </a:solidFill>
              </a:rPr>
              <a:t>DO NOT </a:t>
            </a:r>
            <a:r>
              <a:rPr lang="en-US" sz="800" dirty="0" smtClean="0">
                <a:solidFill>
                  <a:schemeClr val="bg2"/>
                </a:solidFill>
              </a:rPr>
              <a:t>use the tints under Theme Colors</a:t>
            </a:r>
            <a:r>
              <a:rPr lang="en-US" sz="800" dirty="0">
                <a:solidFill>
                  <a:schemeClr val="bg2"/>
                </a:solidFill>
              </a:rPr>
              <a:t> </a:t>
            </a:r>
            <a:r>
              <a:rPr lang="en-US" sz="800" baseline="0" dirty="0" smtClean="0">
                <a:solidFill>
                  <a:schemeClr val="bg2"/>
                </a:solidFill>
              </a:rPr>
              <a:t>nor </a:t>
            </a:r>
            <a:r>
              <a:rPr lang="en-US" sz="800" dirty="0" smtClean="0">
                <a:solidFill>
                  <a:schemeClr val="bg2"/>
                </a:solidFill>
              </a:rPr>
              <a:t>the colors under Standard Colors</a:t>
            </a:r>
            <a:r>
              <a:rPr lang="en-US" sz="800" baseline="0" dirty="0" smtClean="0">
                <a:solidFill>
                  <a:schemeClr val="bg2"/>
                </a:solidFill>
              </a:rPr>
              <a:t> (tints</a:t>
            </a:r>
            <a:r>
              <a:rPr lang="en-US" sz="800" dirty="0">
                <a:solidFill>
                  <a:schemeClr val="bg2"/>
                </a:solidFill>
              </a:rPr>
              <a:t> </a:t>
            </a:r>
            <a:r>
              <a:rPr lang="en-US" sz="800" baseline="0" dirty="0" smtClean="0">
                <a:solidFill>
                  <a:schemeClr val="bg2"/>
                </a:solidFill>
              </a:rPr>
              <a:t>and standard colors are not Volvo Brand colors).</a:t>
            </a:r>
            <a:endParaRPr lang="en-US" sz="800" dirty="0">
              <a:solidFill>
                <a:schemeClr val="bg2"/>
              </a:solidFill>
            </a:endParaRPr>
          </a:p>
        </p:txBody>
      </p:sp>
      <p:sp>
        <p:nvSpPr>
          <p:cNvPr id="202" name="AutoShape 38"/>
          <p:cNvSpPr>
            <a:spLocks/>
          </p:cNvSpPr>
          <p:nvPr userDrawn="1"/>
        </p:nvSpPr>
        <p:spPr bwMode="auto">
          <a:xfrm rot="10800000" flipH="1">
            <a:off x="4889222" y="5389137"/>
            <a:ext cx="70366" cy="597481"/>
          </a:xfrm>
          <a:prstGeom prst="rightBrace">
            <a:avLst>
              <a:gd name="adj1" fmla="val 60268"/>
              <a:gd name="adj2" fmla="val 50000"/>
            </a:avLst>
          </a:pr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dirty="0"/>
          </a:p>
        </p:txBody>
      </p:sp>
      <p:cxnSp>
        <p:nvCxnSpPr>
          <p:cNvPr id="204" name="Straight Connector 91"/>
          <p:cNvCxnSpPr/>
          <p:nvPr userDrawn="1"/>
        </p:nvCxnSpPr>
        <p:spPr>
          <a:xfrm>
            <a:off x="4986377" y="5289270"/>
            <a:ext cx="111612" cy="0"/>
          </a:xfrm>
          <a:prstGeom prst="line">
            <a:avLst/>
          </a:prstGeom>
          <a:ln>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Straight Connector 92"/>
          <p:cNvCxnSpPr/>
          <p:nvPr userDrawn="1"/>
        </p:nvCxnSpPr>
        <p:spPr>
          <a:xfrm>
            <a:off x="5017696" y="5681066"/>
            <a:ext cx="80293" cy="0"/>
          </a:xfrm>
          <a:prstGeom prst="line">
            <a:avLst/>
          </a:prstGeom>
          <a:ln>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Straight Connector 93"/>
          <p:cNvCxnSpPr/>
          <p:nvPr userDrawn="1"/>
        </p:nvCxnSpPr>
        <p:spPr>
          <a:xfrm>
            <a:off x="4986377" y="6165337"/>
            <a:ext cx="111612" cy="0"/>
          </a:xfrm>
          <a:prstGeom prst="line">
            <a:avLst/>
          </a:prstGeom>
          <a:ln>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7" name="Rectangle 94"/>
          <p:cNvSpPr/>
          <p:nvPr userDrawn="1"/>
        </p:nvSpPr>
        <p:spPr>
          <a:xfrm>
            <a:off x="3673350" y="4409394"/>
            <a:ext cx="5111790" cy="410369"/>
          </a:xfrm>
          <a:prstGeom prst="rect">
            <a:avLst/>
          </a:prstGeom>
        </p:spPr>
        <p:txBody>
          <a:bodyPr wrap="square">
            <a:spAutoFit/>
          </a:bodyPr>
          <a:lstStyle/>
          <a:p>
            <a:pPr marL="0" indent="0">
              <a:spcBef>
                <a:spcPts val="200"/>
              </a:spcBef>
              <a:buNone/>
            </a:pPr>
            <a:r>
              <a:rPr lang="en-US" sz="1000" b="1" baseline="0" dirty="0" smtClean="0">
                <a:solidFill>
                  <a:schemeClr val="bg2"/>
                </a:solidFill>
              </a:rPr>
              <a:t>Volvo Brand colors in PowerPoint</a:t>
            </a:r>
          </a:p>
          <a:p>
            <a:pPr marL="0" indent="0">
              <a:spcBef>
                <a:spcPts val="200"/>
              </a:spcBef>
              <a:buNone/>
            </a:pPr>
            <a:r>
              <a:rPr lang="en-US" sz="900" baseline="0" dirty="0" smtClean="0">
                <a:solidFill>
                  <a:schemeClr val="bg2"/>
                </a:solidFill>
              </a:rPr>
              <a:t>Select an object. On the Home tab, in the group Drawing, click the down arrow on SHAPE FILL. </a:t>
            </a:r>
          </a:p>
        </p:txBody>
      </p:sp>
      <p:sp>
        <p:nvSpPr>
          <p:cNvPr id="208" name="Text Box 56"/>
          <p:cNvSpPr txBox="1">
            <a:spLocks noChangeArrowheads="1"/>
          </p:cNvSpPr>
          <p:nvPr userDrawn="1"/>
        </p:nvSpPr>
        <p:spPr bwMode="auto">
          <a:xfrm>
            <a:off x="5161927" y="5923978"/>
            <a:ext cx="36700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ts val="1200"/>
              </a:spcBef>
              <a:buClr>
                <a:schemeClr val="tx2"/>
              </a:buClr>
              <a:buSzPct val="110000"/>
            </a:pPr>
            <a:r>
              <a:rPr lang="en-US" sz="800" dirty="0" smtClean="0">
                <a:solidFill>
                  <a:schemeClr val="bg2"/>
                </a:solidFill>
              </a:rPr>
              <a:t>When you open a NEW Volvo Brand PowerPoint template you will find </a:t>
            </a:r>
            <a:br>
              <a:rPr lang="en-US" sz="800" dirty="0" smtClean="0">
                <a:solidFill>
                  <a:schemeClr val="bg2"/>
                </a:solidFill>
              </a:rPr>
            </a:br>
            <a:r>
              <a:rPr lang="en-US" sz="800" dirty="0" smtClean="0">
                <a:solidFill>
                  <a:schemeClr val="bg2"/>
                </a:solidFill>
              </a:rPr>
              <a:t>the three remaining profile </a:t>
            </a:r>
            <a:r>
              <a:rPr lang="en-US" sz="800" smtClean="0">
                <a:solidFill>
                  <a:schemeClr val="bg2"/>
                </a:solidFill>
              </a:rPr>
              <a:t>colors under </a:t>
            </a:r>
            <a:r>
              <a:rPr lang="en-US" sz="800" dirty="0" smtClean="0">
                <a:solidFill>
                  <a:schemeClr val="bg2"/>
                </a:solidFill>
              </a:rPr>
              <a:t>Recent. </a:t>
            </a:r>
            <a:br>
              <a:rPr lang="en-US" sz="800" dirty="0" smtClean="0">
                <a:solidFill>
                  <a:schemeClr val="bg2"/>
                </a:solidFill>
              </a:rPr>
            </a:br>
            <a:r>
              <a:rPr lang="en-US" sz="600" dirty="0" smtClean="0">
                <a:solidFill>
                  <a:schemeClr val="bg2"/>
                </a:solidFill>
              </a:rPr>
              <a:t>These colors will disappear if you use other colors than Volvo Brand colors. Open a new </a:t>
            </a:r>
            <a:br>
              <a:rPr lang="en-US" sz="600" dirty="0" smtClean="0">
                <a:solidFill>
                  <a:schemeClr val="bg2"/>
                </a:solidFill>
              </a:rPr>
            </a:br>
            <a:r>
              <a:rPr lang="en-US" sz="600" dirty="0" smtClean="0">
                <a:solidFill>
                  <a:schemeClr val="bg2"/>
                </a:solidFill>
              </a:rPr>
              <a:t>template to find them agai</a:t>
            </a:r>
            <a:r>
              <a:rPr lang="en-US" sz="600" baseline="0" dirty="0" smtClean="0">
                <a:solidFill>
                  <a:schemeClr val="bg2"/>
                </a:solidFill>
              </a:rPr>
              <a:t>n or select colors from the Volvo Brand </a:t>
            </a:r>
            <a:r>
              <a:rPr lang="en-US" sz="600" baseline="0" smtClean="0">
                <a:solidFill>
                  <a:schemeClr val="bg2"/>
                </a:solidFill>
              </a:rPr>
              <a:t>Color layout above.</a:t>
            </a:r>
            <a:endParaRPr lang="en-US" sz="600" dirty="0">
              <a:solidFill>
                <a:schemeClr val="bg2"/>
              </a:solidFill>
            </a:endParaRPr>
          </a:p>
        </p:txBody>
      </p:sp>
      <p:pic>
        <p:nvPicPr>
          <p:cNvPr id="209"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749047" y="4961774"/>
            <a:ext cx="1098205" cy="127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0" name="Text Placeholder 5"/>
          <p:cNvSpPr>
            <a:spLocks noGrp="1"/>
          </p:cNvSpPr>
          <p:nvPr userDrawn="1">
            <p:ph type="body" sz="quarter" idx="25" hasCustomPrompt="1"/>
          </p:nvPr>
        </p:nvSpPr>
        <p:spPr>
          <a:xfrm>
            <a:off x="6906156" y="3673700"/>
            <a:ext cx="252000" cy="252000"/>
          </a:xfrm>
          <a:prstGeom prst="ellipse">
            <a:avLst/>
          </a:prstGeom>
          <a:solidFill>
            <a:srgbClr val="C4001A"/>
          </a:solidFill>
        </p:spPr>
        <p:txBody>
          <a:bodyPr anchor="ctr" anchorCtr="1">
            <a:noAutofit/>
          </a:bodyPr>
          <a:lstStyle>
            <a:lvl1pPr marL="184150" indent="-184150">
              <a:buNone/>
              <a:defRPr lang="en-US" sz="1600" smtClean="0">
                <a:solidFill>
                  <a:schemeClr val="bg1"/>
                </a:solidFill>
              </a:defRPr>
            </a:lvl1pPr>
          </a:lstStyle>
          <a:p>
            <a:pPr marL="0" lvl="0" indent="0" algn="ctr"/>
            <a:r>
              <a:rPr lang="en-US" smtClean="0"/>
              <a:t> </a:t>
            </a:r>
          </a:p>
        </p:txBody>
      </p:sp>
      <p:sp>
        <p:nvSpPr>
          <p:cNvPr id="211" name="Text Placeholder 5"/>
          <p:cNvSpPr>
            <a:spLocks noGrp="1"/>
          </p:cNvSpPr>
          <p:nvPr userDrawn="1">
            <p:ph type="body" sz="quarter" idx="24" hasCustomPrompt="1"/>
          </p:nvPr>
        </p:nvSpPr>
        <p:spPr>
          <a:xfrm>
            <a:off x="6906156" y="3331707"/>
            <a:ext cx="252000" cy="252000"/>
          </a:xfrm>
          <a:prstGeom prst="ellipse">
            <a:avLst/>
          </a:prstGeom>
          <a:solidFill>
            <a:srgbClr val="F7D302"/>
          </a:solidFill>
        </p:spPr>
        <p:txBody>
          <a:bodyPr anchor="ctr" anchorCtr="1">
            <a:noAutofit/>
          </a:bodyPr>
          <a:lstStyle>
            <a:lvl1pPr marL="184150" indent="-184150">
              <a:buNone/>
              <a:defRPr lang="en-US" sz="1600" smtClean="0">
                <a:solidFill>
                  <a:schemeClr val="bg1"/>
                </a:solidFill>
              </a:defRPr>
            </a:lvl1pPr>
          </a:lstStyle>
          <a:p>
            <a:pPr marL="0" lvl="0" indent="0" algn="ctr"/>
            <a:r>
              <a:rPr lang="en-US" smtClean="0"/>
              <a:t> </a:t>
            </a:r>
          </a:p>
        </p:txBody>
      </p:sp>
      <p:sp>
        <p:nvSpPr>
          <p:cNvPr id="212" name="Text Placeholder 5"/>
          <p:cNvSpPr>
            <a:spLocks noGrp="1"/>
          </p:cNvSpPr>
          <p:nvPr userDrawn="1">
            <p:ph type="body" sz="quarter" idx="23" hasCustomPrompt="1"/>
          </p:nvPr>
        </p:nvSpPr>
        <p:spPr>
          <a:xfrm>
            <a:off x="6906156" y="2996065"/>
            <a:ext cx="252000" cy="252000"/>
          </a:xfrm>
          <a:prstGeom prst="ellipse">
            <a:avLst/>
          </a:prstGeom>
          <a:solidFill>
            <a:srgbClr val="47962D"/>
          </a:solidFill>
        </p:spPr>
        <p:txBody>
          <a:bodyPr anchor="ctr" anchorCtr="1">
            <a:noAutofit/>
          </a:bodyPr>
          <a:lstStyle>
            <a:lvl1pPr marL="184150" indent="-184150">
              <a:buFontTx/>
              <a:buNone/>
              <a:defRPr lang="en-US" sz="1600" smtClean="0">
                <a:solidFill>
                  <a:schemeClr val="bg1"/>
                </a:solidFill>
              </a:defRPr>
            </a:lvl1pPr>
          </a:lstStyle>
          <a:p>
            <a:pPr marL="0" lvl="0" indent="0" algn="ctr"/>
            <a:r>
              <a:rPr lang="en-US" smtClean="0"/>
              <a:t> </a:t>
            </a:r>
          </a:p>
        </p:txBody>
      </p:sp>
      <p:sp>
        <p:nvSpPr>
          <p:cNvPr id="213" name="Text Placeholder 5"/>
          <p:cNvSpPr>
            <a:spLocks noGrp="1"/>
          </p:cNvSpPr>
          <p:nvPr userDrawn="1">
            <p:ph type="body" sz="quarter" idx="22" hasCustomPrompt="1"/>
          </p:nvPr>
        </p:nvSpPr>
        <p:spPr>
          <a:xfrm>
            <a:off x="6906156" y="1809057"/>
            <a:ext cx="252000" cy="252000"/>
          </a:xfrm>
          <a:prstGeom prst="ellipse">
            <a:avLst/>
          </a:prstGeom>
          <a:solidFill>
            <a:srgbClr val="DA4451"/>
          </a:solidFill>
        </p:spPr>
        <p:txBody>
          <a:bodyPr anchor="ctr" anchorCtr="1">
            <a:noAutofit/>
          </a:bodyPr>
          <a:lstStyle>
            <a:lvl1pPr marL="0" indent="0" algn="ctr">
              <a:buNone/>
              <a:defRPr sz="1600">
                <a:solidFill>
                  <a:schemeClr val="bg1"/>
                </a:solidFill>
              </a:defRPr>
            </a:lvl1pPr>
          </a:lstStyle>
          <a:p>
            <a:pPr lvl="0"/>
            <a:r>
              <a:rPr lang="en-US" smtClean="0"/>
              <a:t> </a:t>
            </a:r>
          </a:p>
        </p:txBody>
      </p:sp>
      <p:sp>
        <p:nvSpPr>
          <p:cNvPr id="80" name="Rectangle 80"/>
          <p:cNvSpPr/>
          <p:nvPr userDrawn="1"/>
        </p:nvSpPr>
        <p:spPr>
          <a:xfrm>
            <a:off x="4993026" y="1122045"/>
            <a:ext cx="1916541" cy="2580194"/>
          </a:xfrm>
          <a:prstGeom prst="rect">
            <a:avLst/>
          </a:prstGeom>
        </p:spPr>
        <p:txBody>
          <a:bodyPr wrap="square">
            <a:spAutoFit/>
          </a:bodyPr>
          <a:lstStyle/>
          <a:p>
            <a:pPr>
              <a:spcBef>
                <a:spcPts val="200"/>
              </a:spcBef>
            </a:pPr>
            <a:r>
              <a:rPr lang="en-US" sz="1050" b="1" dirty="0">
                <a:solidFill>
                  <a:schemeClr val="bg2"/>
                </a:solidFill>
              </a:rPr>
              <a:t>Accent colors</a:t>
            </a:r>
          </a:p>
          <a:p>
            <a:pPr>
              <a:lnSpc>
                <a:spcPts val="1100"/>
              </a:lnSpc>
              <a:spcBef>
                <a:spcPts val="200"/>
              </a:spcBef>
            </a:pPr>
            <a:r>
              <a:rPr lang="sv-SE" sz="900" dirty="0">
                <a:solidFill>
                  <a:schemeClr val="bg2"/>
                </a:solidFill>
              </a:rPr>
              <a:t>Use each color in 100% and </a:t>
            </a:r>
            <a:r>
              <a:rPr lang="sv-SE" sz="900" dirty="0" smtClean="0">
                <a:solidFill>
                  <a:schemeClr val="bg2"/>
                </a:solidFill>
              </a:rPr>
              <a:t/>
            </a:r>
            <a:br>
              <a:rPr lang="sv-SE" sz="900" dirty="0" smtClean="0">
                <a:solidFill>
                  <a:schemeClr val="bg2"/>
                </a:solidFill>
              </a:rPr>
            </a:br>
            <a:r>
              <a:rPr lang="sv-SE" sz="900" dirty="0" smtClean="0">
                <a:solidFill>
                  <a:schemeClr val="bg2"/>
                </a:solidFill>
              </a:rPr>
              <a:t>only </a:t>
            </a:r>
            <a:r>
              <a:rPr lang="sv-SE" sz="900" dirty="0">
                <a:solidFill>
                  <a:schemeClr val="bg2"/>
                </a:solidFill>
              </a:rPr>
              <a:t>to draw attention to a message or a specific element. Don’t overuse them – the effect will be compromised. Accent colors should never be used </a:t>
            </a:r>
            <a:r>
              <a:rPr lang="sv-SE" sz="900" dirty="0" smtClean="0">
                <a:solidFill>
                  <a:schemeClr val="bg2"/>
                </a:solidFill>
              </a:rPr>
              <a:t/>
            </a:r>
            <a:br>
              <a:rPr lang="sv-SE" sz="900" dirty="0" smtClean="0">
                <a:solidFill>
                  <a:schemeClr val="bg2"/>
                </a:solidFill>
              </a:rPr>
            </a:br>
            <a:r>
              <a:rPr lang="sv-SE" sz="900" dirty="0" smtClean="0">
                <a:solidFill>
                  <a:schemeClr val="bg2"/>
                </a:solidFill>
              </a:rPr>
              <a:t>for </a:t>
            </a:r>
            <a:r>
              <a:rPr lang="sv-SE" sz="900" dirty="0">
                <a:solidFill>
                  <a:schemeClr val="bg2"/>
                </a:solidFill>
              </a:rPr>
              <a:t>decorative purposes. </a:t>
            </a:r>
            <a:r>
              <a:rPr lang="sv-SE" sz="900" dirty="0" smtClean="0">
                <a:solidFill>
                  <a:schemeClr val="bg2"/>
                </a:solidFill>
              </a:rPr>
              <a:t/>
            </a:r>
            <a:br>
              <a:rPr lang="sv-SE" sz="900" dirty="0" smtClean="0">
                <a:solidFill>
                  <a:schemeClr val="bg2"/>
                </a:solidFill>
              </a:rPr>
            </a:br>
            <a:r>
              <a:rPr lang="sv-SE" sz="900" dirty="0" smtClean="0">
                <a:solidFill>
                  <a:schemeClr val="bg2"/>
                </a:solidFill>
              </a:rPr>
              <a:t>And </a:t>
            </a:r>
            <a:r>
              <a:rPr lang="sv-SE" sz="900" dirty="0">
                <a:solidFill>
                  <a:schemeClr val="bg2"/>
                </a:solidFill>
              </a:rPr>
              <a:t>remember to only </a:t>
            </a:r>
            <a:r>
              <a:rPr lang="sv-SE" sz="900" dirty="0" smtClean="0">
                <a:solidFill>
                  <a:schemeClr val="bg2"/>
                </a:solidFill>
              </a:rPr>
              <a:t>stick</a:t>
            </a:r>
            <a:br>
              <a:rPr lang="sv-SE" sz="900" dirty="0" smtClean="0">
                <a:solidFill>
                  <a:schemeClr val="bg2"/>
                </a:solidFill>
              </a:rPr>
            </a:br>
            <a:r>
              <a:rPr lang="sv-SE" sz="900" dirty="0" smtClean="0">
                <a:solidFill>
                  <a:schemeClr val="bg2"/>
                </a:solidFill>
              </a:rPr>
              <a:t>to one </a:t>
            </a:r>
            <a:r>
              <a:rPr lang="sv-SE" sz="900" dirty="0">
                <a:solidFill>
                  <a:schemeClr val="bg2"/>
                </a:solidFill>
              </a:rPr>
              <a:t>color. </a:t>
            </a:r>
            <a:endParaRPr lang="en-US" sz="900" b="1" dirty="0">
              <a:solidFill>
                <a:schemeClr val="bg2"/>
              </a:solidFill>
            </a:endParaRPr>
          </a:p>
          <a:p>
            <a:pPr marL="0" indent="0">
              <a:spcBef>
                <a:spcPts val="200"/>
              </a:spcBef>
              <a:buNone/>
            </a:pPr>
            <a:endParaRPr lang="en-US" sz="1000" b="1" baseline="0" dirty="0" smtClean="0">
              <a:solidFill>
                <a:schemeClr val="bg2"/>
              </a:solidFill>
            </a:endParaRPr>
          </a:p>
          <a:p>
            <a:r>
              <a:rPr lang="sv-SE" sz="1000" b="1" i="0" u="none" strike="noStrike" kern="1200" baseline="0" dirty="0" smtClean="0">
                <a:solidFill>
                  <a:schemeClr val="bg2"/>
                </a:solidFill>
                <a:latin typeface="+mn-lt"/>
                <a:ea typeface="+mn-ea"/>
                <a:cs typeface="+mn-cs"/>
              </a:rPr>
              <a:t>Signal colors</a:t>
            </a:r>
          </a:p>
          <a:p>
            <a:pPr>
              <a:lnSpc>
                <a:spcPts val="1100"/>
              </a:lnSpc>
              <a:spcBef>
                <a:spcPts val="200"/>
              </a:spcBef>
            </a:pPr>
            <a:r>
              <a:rPr lang="sv-SE" sz="900" b="0" i="0" u="none" strike="noStrike" kern="1200" baseline="0" dirty="0" smtClean="0">
                <a:solidFill>
                  <a:schemeClr val="bg2"/>
                </a:solidFill>
                <a:latin typeface="+mn-lt"/>
                <a:ea typeface="+mn-ea"/>
                <a:cs typeface="+mn-cs"/>
              </a:rPr>
              <a:t>The signal colors are standard</a:t>
            </a:r>
            <a:r>
              <a:rPr lang="sv-SE" sz="900" b="0" i="0" u="none" strike="noStrike" kern="1200" dirty="0" smtClean="0">
                <a:solidFill>
                  <a:schemeClr val="bg2"/>
                </a:solidFill>
                <a:latin typeface="+mn-lt"/>
                <a:ea typeface="+mn-ea"/>
                <a:cs typeface="+mn-cs"/>
              </a:rPr>
              <a:t> </a:t>
            </a:r>
            <a:br>
              <a:rPr lang="sv-SE" sz="900" b="0" i="0" u="none" strike="noStrike" kern="1200" dirty="0" smtClean="0">
                <a:solidFill>
                  <a:schemeClr val="bg2"/>
                </a:solidFill>
                <a:latin typeface="+mn-lt"/>
                <a:ea typeface="+mn-ea"/>
                <a:cs typeface="+mn-cs"/>
              </a:rPr>
            </a:br>
            <a:r>
              <a:rPr lang="sv-SE" sz="900" b="0" i="0" u="none" strike="noStrike" kern="1200" baseline="0" dirty="0" smtClean="0">
                <a:solidFill>
                  <a:schemeClr val="bg2"/>
                </a:solidFill>
                <a:latin typeface="+mn-lt"/>
                <a:ea typeface="+mn-ea"/>
                <a:cs typeface="+mn-cs"/>
              </a:rPr>
              <a:t>colors, not unique to the Volvo</a:t>
            </a:r>
            <a:r>
              <a:rPr lang="sv-SE" sz="900" b="0" i="0" u="none" strike="noStrike" kern="1200" dirty="0" smtClean="0">
                <a:solidFill>
                  <a:schemeClr val="bg2"/>
                </a:solidFill>
                <a:latin typeface="+mn-lt"/>
                <a:ea typeface="+mn-ea"/>
                <a:cs typeface="+mn-cs"/>
              </a:rPr>
              <a:t> </a:t>
            </a:r>
            <a:br>
              <a:rPr lang="sv-SE" sz="900" b="0" i="0" u="none" strike="noStrike" kern="1200" dirty="0" smtClean="0">
                <a:solidFill>
                  <a:schemeClr val="bg2"/>
                </a:solidFill>
                <a:latin typeface="+mn-lt"/>
                <a:ea typeface="+mn-ea"/>
                <a:cs typeface="+mn-cs"/>
              </a:rPr>
            </a:br>
            <a:r>
              <a:rPr lang="sv-SE" sz="900" b="0" i="0" u="none" strike="noStrike" kern="1200" baseline="0" dirty="0" smtClean="0">
                <a:solidFill>
                  <a:schemeClr val="bg2"/>
                </a:solidFill>
                <a:latin typeface="+mn-lt"/>
                <a:ea typeface="+mn-ea"/>
                <a:cs typeface="+mn-cs"/>
              </a:rPr>
              <a:t>brand, and serve one</a:t>
            </a:r>
            <a:r>
              <a:rPr lang="sv-SE" sz="900" dirty="0">
                <a:solidFill>
                  <a:schemeClr val="bg2"/>
                </a:solidFill>
              </a:rPr>
              <a:t> </a:t>
            </a:r>
            <a:r>
              <a:rPr lang="sv-SE" sz="900" b="0" i="0" u="none" strike="noStrike" kern="1200" baseline="0" dirty="0" smtClean="0">
                <a:solidFill>
                  <a:schemeClr val="bg2"/>
                </a:solidFill>
                <a:latin typeface="+mn-lt"/>
                <a:ea typeface="+mn-ea"/>
                <a:cs typeface="+mn-cs"/>
              </a:rPr>
              <a:t>purpose </a:t>
            </a:r>
            <a:br>
              <a:rPr lang="sv-SE" sz="900" b="0" i="0" u="none" strike="noStrike" kern="1200" baseline="0" dirty="0" smtClean="0">
                <a:solidFill>
                  <a:schemeClr val="bg2"/>
                </a:solidFill>
                <a:latin typeface="+mn-lt"/>
                <a:ea typeface="+mn-ea"/>
                <a:cs typeface="+mn-cs"/>
              </a:rPr>
            </a:br>
            <a:r>
              <a:rPr lang="sv-SE" sz="900" b="0" i="0" u="none" strike="noStrike" kern="1200" baseline="0" dirty="0" smtClean="0">
                <a:solidFill>
                  <a:schemeClr val="bg2"/>
                </a:solidFill>
                <a:latin typeface="+mn-lt"/>
                <a:ea typeface="+mn-ea"/>
                <a:cs typeface="+mn-cs"/>
              </a:rPr>
              <a:t>only: To highlight user feedback</a:t>
            </a:r>
            <a:r>
              <a:rPr lang="sv-SE" sz="900" b="0" i="0" u="none" strike="noStrike" kern="1200" dirty="0" smtClean="0">
                <a:solidFill>
                  <a:schemeClr val="bg2"/>
                </a:solidFill>
                <a:latin typeface="+mn-lt"/>
                <a:ea typeface="+mn-ea"/>
                <a:cs typeface="+mn-cs"/>
              </a:rPr>
              <a:t> </a:t>
            </a:r>
            <a:r>
              <a:rPr lang="sv-SE" sz="900" b="0" i="0" u="none" strike="noStrike" kern="1200" baseline="0" dirty="0" smtClean="0">
                <a:solidFill>
                  <a:schemeClr val="bg2"/>
                </a:solidFill>
                <a:latin typeface="+mn-lt"/>
                <a:ea typeface="+mn-ea"/>
                <a:cs typeface="+mn-cs"/>
              </a:rPr>
              <a:t>messages</a:t>
            </a:r>
            <a:endParaRPr lang="en-US" sz="900" baseline="0" dirty="0" smtClean="0">
              <a:solidFill>
                <a:schemeClr val="bg2"/>
              </a:solidFill>
            </a:endParaRPr>
          </a:p>
        </p:txBody>
      </p:sp>
    </p:spTree>
    <p:extLst>
      <p:ext uri="{BB962C8B-B14F-4D97-AF65-F5344CB8AC3E}">
        <p14:creationId xmlns:p14="http://schemas.microsoft.com/office/powerpoint/2010/main" val="1312415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LEASE NOTE">
    <p:spTree>
      <p:nvGrpSpPr>
        <p:cNvPr id="1" name=""/>
        <p:cNvGrpSpPr/>
        <p:nvPr/>
      </p:nvGrpSpPr>
      <p:grpSpPr>
        <a:xfrm>
          <a:off x="0" y="0"/>
          <a:ext cx="0" cy="0"/>
          <a:chOff x="0" y="0"/>
          <a:chExt cx="0" cy="0"/>
        </a:xfrm>
      </p:grpSpPr>
      <p:sp>
        <p:nvSpPr>
          <p:cNvPr id="2" name="Rectangle 1"/>
          <p:cNvSpPr/>
          <p:nvPr userDrawn="1"/>
        </p:nvSpPr>
        <p:spPr>
          <a:xfrm>
            <a:off x="0" y="0"/>
            <a:ext cx="9144000" cy="6848856"/>
          </a:xfrm>
          <a:prstGeom prst="rect">
            <a:avLst/>
          </a:prstGeom>
          <a:solidFill>
            <a:schemeClr val="bg1"/>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sv-SE"/>
          </a:p>
        </p:txBody>
      </p:sp>
      <p:sp>
        <p:nvSpPr>
          <p:cNvPr id="4" name="TextBox 3"/>
          <p:cNvSpPr txBox="1"/>
          <p:nvPr userDrawn="1"/>
        </p:nvSpPr>
        <p:spPr>
          <a:xfrm>
            <a:off x="125413" y="694588"/>
            <a:ext cx="8895496" cy="5401479"/>
          </a:xfrm>
          <a:prstGeom prst="rect">
            <a:avLst/>
          </a:prstGeom>
          <a:noFill/>
        </p:spPr>
        <p:txBody>
          <a:bodyPr wrap="square" rtlCol="0">
            <a:spAutoFit/>
          </a:bodyPr>
          <a:lstStyle/>
          <a:p>
            <a:pPr algn="ctr">
              <a:spcBef>
                <a:spcPts val="1800"/>
              </a:spcBef>
            </a:pPr>
            <a:r>
              <a:rPr lang="en-US" sz="6600" kern="1200" smtClean="0">
                <a:solidFill>
                  <a:srgbClr val="C4001A"/>
                </a:solidFill>
                <a:latin typeface="+mn-lt"/>
                <a:ea typeface="+mn-ea"/>
                <a:cs typeface="+mn-cs"/>
              </a:rPr>
              <a:t>Layouts after this slide are not approved </a:t>
            </a:r>
            <a:br>
              <a:rPr lang="en-US" sz="6600" kern="1200" smtClean="0">
                <a:solidFill>
                  <a:srgbClr val="C4001A"/>
                </a:solidFill>
                <a:latin typeface="+mn-lt"/>
                <a:ea typeface="+mn-ea"/>
                <a:cs typeface="+mn-cs"/>
              </a:rPr>
            </a:br>
            <a:r>
              <a:rPr lang="en-US" sz="6600" kern="1200" smtClean="0">
                <a:solidFill>
                  <a:srgbClr val="C4001A"/>
                </a:solidFill>
                <a:latin typeface="+mn-lt"/>
                <a:ea typeface="+mn-ea"/>
                <a:cs typeface="+mn-cs"/>
              </a:rPr>
              <a:t>Volvo brand layouts.</a:t>
            </a:r>
          </a:p>
          <a:p>
            <a:pPr algn="ctr">
              <a:spcBef>
                <a:spcPts val="1800"/>
              </a:spcBef>
            </a:pPr>
            <a:r>
              <a:rPr lang="en-US" sz="6600" kern="1200" smtClean="0">
                <a:solidFill>
                  <a:srgbClr val="C4001A"/>
                </a:solidFill>
                <a:latin typeface="+mn-lt"/>
                <a:ea typeface="+mn-ea"/>
                <a:cs typeface="+mn-cs"/>
              </a:rPr>
              <a:t>Use only the layouts before this one.</a:t>
            </a:r>
            <a:endParaRPr lang="sv-SE" sz="6600" kern="1200" smtClean="0">
              <a:solidFill>
                <a:srgbClr val="C4001A"/>
              </a:solidFill>
              <a:latin typeface="+mn-lt"/>
              <a:ea typeface="+mn-ea"/>
              <a:cs typeface="+mn-cs"/>
            </a:endParaRPr>
          </a:p>
        </p:txBody>
      </p:sp>
    </p:spTree>
    <p:extLst>
      <p:ext uri="{BB962C8B-B14F-4D97-AF65-F5344CB8AC3E}">
        <p14:creationId xmlns:p14="http://schemas.microsoft.com/office/powerpoint/2010/main" val="21773999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sv-SE" smtClean="0"/>
              <a:t>2016-11-11</a:t>
            </a:r>
            <a:endParaRPr lang="sv-SE"/>
          </a:p>
        </p:txBody>
      </p:sp>
      <p:sp>
        <p:nvSpPr>
          <p:cNvPr id="4" name="Footer Placeholder 3"/>
          <p:cNvSpPr>
            <a:spLocks noGrp="1"/>
          </p:cNvSpPr>
          <p:nvPr>
            <p:ph type="ftr" sz="quarter" idx="11"/>
          </p:nvPr>
        </p:nvSpPr>
        <p:spPr/>
        <p:txBody>
          <a:bodyPr/>
          <a:lstStyle/>
          <a:p>
            <a:r>
              <a:rPr lang="en-US" smtClean="0"/>
              <a:t>Soft Product &amp; Common Sys, Patrik Wahlström, Volvo Proj Initial Idea, Public</a:t>
            </a:r>
            <a:endParaRPr lang="sv-SE"/>
          </a:p>
        </p:txBody>
      </p:sp>
      <p:sp>
        <p:nvSpPr>
          <p:cNvPr id="5" name="Slide Number Placeholder 4"/>
          <p:cNvSpPr>
            <a:spLocks noGrp="1"/>
          </p:cNvSpPr>
          <p:nvPr>
            <p:ph type="sldNum" sz="quarter" idx="12"/>
          </p:nvPr>
        </p:nvSpPr>
        <p:spPr/>
        <p:txBody>
          <a:bodyPr/>
          <a:lstStyle/>
          <a:p>
            <a:fld id="{14987987-F8B9-4309-B5D0-D5D86517802D}" type="slidenum">
              <a:rPr lang="sv-SE" smtClean="0"/>
              <a:pPr/>
              <a:t>‹#›</a:t>
            </a:fld>
            <a:endParaRPr lang="sv-SE"/>
          </a:p>
        </p:txBody>
      </p:sp>
      <p:sp>
        <p:nvSpPr>
          <p:cNvPr id="8" name="Text Placeholder 4"/>
          <p:cNvSpPr>
            <a:spLocks noGrp="1"/>
          </p:cNvSpPr>
          <p:nvPr>
            <p:ph type="body" sz="quarter" idx="13" hasCustomPrompt="1"/>
          </p:nvPr>
        </p:nvSpPr>
        <p:spPr>
          <a:xfrm>
            <a:off x="544513" y="5269094"/>
            <a:ext cx="5803551" cy="474663"/>
          </a:xfrm>
        </p:spPr>
        <p:txBody>
          <a:bodyPr>
            <a:noAutofit/>
          </a:bodyPr>
          <a:lstStyle>
            <a:lvl1pPr marL="0" indent="0">
              <a:buNone/>
              <a:defRPr sz="2000" spc="-30" baseline="0"/>
            </a:lvl1pPr>
          </a:lstStyle>
          <a:p>
            <a:pPr lvl="0"/>
            <a:r>
              <a:rPr lang="en-US" smtClean="0"/>
              <a:t>Click to add sub-heading – max one line</a:t>
            </a:r>
          </a:p>
        </p:txBody>
      </p:sp>
      <p:sp>
        <p:nvSpPr>
          <p:cNvPr id="10" name="Text Placeholder 9"/>
          <p:cNvSpPr>
            <a:spLocks noGrp="1"/>
          </p:cNvSpPr>
          <p:nvPr>
            <p:ph type="body" sz="quarter" idx="14" hasCustomPrompt="1"/>
          </p:nvPr>
        </p:nvSpPr>
        <p:spPr>
          <a:xfrm>
            <a:off x="6391986" y="2974984"/>
            <a:ext cx="2452322" cy="2795149"/>
          </a:xfrm>
        </p:spPr>
        <p:txBody>
          <a:bodyPr>
            <a:noAutofit/>
          </a:bodyPr>
          <a:lstStyle>
            <a:lvl1pPr marL="0" indent="0" algn="r">
              <a:buNone/>
              <a:defRPr sz="20000" spc="-80" baseline="0">
                <a:solidFill>
                  <a:schemeClr val="accent2"/>
                </a:solidFill>
                <a:latin typeface="Volvo Broad Pro Digital" panose="020B0606030202080204" pitchFamily="34" charset="0"/>
              </a:defRPr>
            </a:lvl1pPr>
          </a:lstStyle>
          <a:p>
            <a:pPr lvl="0"/>
            <a:r>
              <a:rPr lang="en-US" smtClean="0"/>
              <a:t>1</a:t>
            </a:r>
          </a:p>
        </p:txBody>
      </p:sp>
      <p:sp>
        <p:nvSpPr>
          <p:cNvPr id="11" name="Picture Placeholder 7"/>
          <p:cNvSpPr>
            <a:spLocks noGrp="1"/>
          </p:cNvSpPr>
          <p:nvPr>
            <p:ph type="pic" sz="quarter" idx="15" hasCustomPrompt="1"/>
          </p:nvPr>
        </p:nvSpPr>
        <p:spPr>
          <a:xfrm>
            <a:off x="125413" y="114300"/>
            <a:ext cx="8893175" cy="3314700"/>
          </a:xfrm>
        </p:spPr>
        <p:txBody>
          <a:bodyPr anchor="ctr" anchorCtr="0">
            <a:normAutofit/>
          </a:bodyPr>
          <a:lstStyle>
            <a:lvl1pPr marL="0" indent="0" algn="ctr">
              <a:buNone/>
              <a:defRPr sz="1400"/>
            </a:lvl1pPr>
          </a:lstStyle>
          <a:p>
            <a:r>
              <a:rPr lang="sv-SE" smtClean="0"/>
              <a:t>Click icon to insert Picture</a:t>
            </a:r>
            <a:endParaRPr lang="sv-SE"/>
          </a:p>
        </p:txBody>
      </p:sp>
      <p:sp>
        <p:nvSpPr>
          <p:cNvPr id="14" name="Title 11"/>
          <p:cNvSpPr>
            <a:spLocks noGrp="1"/>
          </p:cNvSpPr>
          <p:nvPr>
            <p:ph type="title" hasCustomPrompt="1"/>
          </p:nvPr>
        </p:nvSpPr>
        <p:spPr>
          <a:xfrm>
            <a:off x="545116" y="3760987"/>
            <a:ext cx="5802930" cy="1619901"/>
          </a:xfrm>
        </p:spPr>
        <p:txBody>
          <a:bodyPr anchor="b" anchorCtr="0"/>
          <a:lstStyle>
            <a:lvl1pPr>
              <a:lnSpc>
                <a:spcPts val="5500"/>
              </a:lnSpc>
              <a:defRPr lang="sv-SE" sz="7000" b="0" kern="1200" cap="all" spc="0" baseline="0">
                <a:solidFill>
                  <a:schemeClr val="bg2"/>
                </a:solidFill>
                <a:latin typeface="Volvo Broad Pro Digital" panose="020B0606030202080204" pitchFamily="34" charset="0"/>
                <a:ea typeface="+mj-ea"/>
                <a:cs typeface="VolvoBroad" panose="020B0806020102060101" pitchFamily="34" charset="0"/>
              </a:defRPr>
            </a:lvl1pPr>
          </a:lstStyle>
          <a:p>
            <a:r>
              <a:rPr lang="en-US" smtClean="0"/>
              <a:t>Click to add title</a:t>
            </a:r>
            <a:br>
              <a:rPr lang="en-US" smtClean="0"/>
            </a:br>
            <a:r>
              <a:rPr lang="en-US" smtClean="0"/>
              <a:t>max two lines</a:t>
            </a:r>
            <a:endParaRPr lang="sv-SE"/>
          </a:p>
        </p:txBody>
      </p:sp>
    </p:spTree>
    <p:extLst>
      <p:ext uri="{BB962C8B-B14F-4D97-AF65-F5344CB8AC3E}">
        <p14:creationId xmlns:p14="http://schemas.microsoft.com/office/powerpoint/2010/main" val="3840999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3912" y="406518"/>
            <a:ext cx="8229600" cy="1143000"/>
          </a:xfrm>
        </p:spPr>
        <p:txBody>
          <a:bodyPr/>
          <a:lstStyle>
            <a:lvl1pPr>
              <a:defRPr sz="3200"/>
            </a:lvl1pPr>
          </a:lstStyle>
          <a:p>
            <a:r>
              <a:rPr lang="en-US" smtClean="0"/>
              <a:t>Click to edit Master title style</a:t>
            </a:r>
            <a:endParaRPr lang="sv-SE"/>
          </a:p>
        </p:txBody>
      </p:sp>
      <p:sp>
        <p:nvSpPr>
          <p:cNvPr id="3" name="Content Placeholder 2"/>
          <p:cNvSpPr>
            <a:spLocks noGrp="1"/>
          </p:cNvSpPr>
          <p:nvPr>
            <p:ph idx="1"/>
          </p:nvPr>
        </p:nvSpPr>
        <p:spPr/>
        <p:txBody>
          <a:bodyPr>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Footer Placeholder 5"/>
          <p:cNvSpPr>
            <a:spLocks noGrp="1"/>
          </p:cNvSpPr>
          <p:nvPr>
            <p:ph type="ftr" sz="quarter" idx="3"/>
          </p:nvPr>
        </p:nvSpPr>
        <p:spPr>
          <a:xfrm>
            <a:off x="103921" y="6297612"/>
            <a:ext cx="6270502" cy="365125"/>
          </a:xfrm>
          <a:prstGeom prst="rect">
            <a:avLst/>
          </a:prstGeom>
        </p:spPr>
        <p:txBody>
          <a:bodyPr vert="horz" lIns="91440" tIns="45720" rIns="91440" bIns="45720" rtlCol="0" anchor="ctr"/>
          <a:lstStyle>
            <a:lvl1pPr algn="l">
              <a:defRPr sz="750">
                <a:solidFill>
                  <a:schemeClr val="tx1"/>
                </a:solidFill>
              </a:defRPr>
            </a:lvl1pPr>
          </a:lstStyle>
          <a:p>
            <a:r>
              <a:rPr lang="en-US" smtClean="0"/>
              <a:t>Soft Product &amp; Common Sys, Patrik Wahlström, Volvo Proj Initial Idea, Public</a:t>
            </a:r>
            <a:endParaRPr lang="sv-SE"/>
          </a:p>
        </p:txBody>
      </p:sp>
      <p:sp>
        <p:nvSpPr>
          <p:cNvPr id="7" name="Date Placeholder 4"/>
          <p:cNvSpPr>
            <a:spLocks noGrp="1"/>
          </p:cNvSpPr>
          <p:nvPr>
            <p:ph type="dt" sz="half" idx="2"/>
          </p:nvPr>
        </p:nvSpPr>
        <p:spPr>
          <a:xfrm>
            <a:off x="474785" y="6426815"/>
            <a:ext cx="2133600" cy="365125"/>
          </a:xfrm>
          <a:prstGeom prst="rect">
            <a:avLst/>
          </a:prstGeom>
        </p:spPr>
        <p:txBody>
          <a:bodyPr vert="horz" lIns="91440" tIns="45720" rIns="91440" bIns="45720" rtlCol="0" anchor="ctr"/>
          <a:lstStyle>
            <a:lvl1pPr algn="l">
              <a:defRPr sz="750">
                <a:solidFill>
                  <a:schemeClr val="tx1"/>
                </a:solidFill>
              </a:defRPr>
            </a:lvl1pPr>
          </a:lstStyle>
          <a:p>
            <a:r>
              <a:rPr lang="sv-SE" smtClean="0"/>
              <a:t>2016-11-11</a:t>
            </a:r>
            <a:endParaRPr lang="sv-SE"/>
          </a:p>
        </p:txBody>
      </p:sp>
      <p:sp>
        <p:nvSpPr>
          <p:cNvPr id="8" name="Slide Number Placeholder 9"/>
          <p:cNvSpPr>
            <a:spLocks noGrp="1"/>
          </p:cNvSpPr>
          <p:nvPr>
            <p:ph type="sldNum" sz="quarter" idx="4"/>
          </p:nvPr>
        </p:nvSpPr>
        <p:spPr>
          <a:xfrm>
            <a:off x="103921" y="6426815"/>
            <a:ext cx="577362" cy="365125"/>
          </a:xfrm>
          <a:prstGeom prst="rect">
            <a:avLst/>
          </a:prstGeom>
        </p:spPr>
        <p:txBody>
          <a:bodyPr vert="horz" lIns="91440" tIns="45720" rIns="91440" bIns="45720" rtlCol="0" anchor="ctr"/>
          <a:lstStyle>
            <a:lvl1pPr algn="l">
              <a:defRPr sz="750">
                <a:solidFill>
                  <a:schemeClr val="tx1"/>
                </a:solidFill>
              </a:defRPr>
            </a:lvl1pPr>
          </a:lstStyle>
          <a:p>
            <a:fld id="{14987987-F8B9-4309-B5D0-D5D86517802D}" type="slidenum">
              <a:rPr lang="sv-SE" smtClean="0"/>
              <a:pPr/>
              <a:t>‹#›</a:t>
            </a:fld>
            <a:endParaRPr lang="sv-SE"/>
          </a:p>
        </p:txBody>
      </p:sp>
    </p:spTree>
    <p:extLst>
      <p:ext uri="{BB962C8B-B14F-4D97-AF65-F5344CB8AC3E}">
        <p14:creationId xmlns:p14="http://schemas.microsoft.com/office/powerpoint/2010/main" val="4416297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3912" y="406519"/>
            <a:ext cx="8229600" cy="938704"/>
          </a:xfrm>
        </p:spPr>
        <p:txBody>
          <a:bodyPr/>
          <a:lstStyle>
            <a:lvl1pPr>
              <a:defRPr sz="3200"/>
            </a:lvl1pPr>
          </a:lstStyle>
          <a:p>
            <a:r>
              <a:rPr lang="en-US" smtClean="0"/>
              <a:t>Click to edit Master title style</a:t>
            </a:r>
            <a:endParaRPr lang="sv-SE"/>
          </a:p>
        </p:txBody>
      </p:sp>
      <p:sp>
        <p:nvSpPr>
          <p:cNvPr id="3" name="Content Placeholder 2"/>
          <p:cNvSpPr>
            <a:spLocks noGrp="1"/>
          </p:cNvSpPr>
          <p:nvPr>
            <p:ph idx="1"/>
          </p:nvPr>
        </p:nvSpPr>
        <p:spPr/>
        <p:txBody>
          <a:bodyPr>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Footer Placeholder 5"/>
          <p:cNvSpPr>
            <a:spLocks noGrp="1"/>
          </p:cNvSpPr>
          <p:nvPr>
            <p:ph type="ftr" sz="quarter" idx="3"/>
          </p:nvPr>
        </p:nvSpPr>
        <p:spPr>
          <a:xfrm>
            <a:off x="103921" y="6297612"/>
            <a:ext cx="6270502" cy="365125"/>
          </a:xfrm>
          <a:prstGeom prst="rect">
            <a:avLst/>
          </a:prstGeom>
        </p:spPr>
        <p:txBody>
          <a:bodyPr vert="horz" lIns="91440" tIns="45720" rIns="91440" bIns="45720" rtlCol="0" anchor="ctr"/>
          <a:lstStyle>
            <a:lvl1pPr algn="l">
              <a:defRPr sz="750">
                <a:solidFill>
                  <a:schemeClr val="tx1"/>
                </a:solidFill>
              </a:defRPr>
            </a:lvl1pPr>
          </a:lstStyle>
          <a:p>
            <a:r>
              <a:rPr lang="en-US" smtClean="0"/>
              <a:t>Soft Product &amp; Common Sys, Patrik Wahlström, Volvo Proj Initial Idea, Public</a:t>
            </a:r>
            <a:endParaRPr lang="sv-SE"/>
          </a:p>
        </p:txBody>
      </p:sp>
      <p:sp>
        <p:nvSpPr>
          <p:cNvPr id="8" name="Text Placeholder 4"/>
          <p:cNvSpPr>
            <a:spLocks noGrp="1"/>
          </p:cNvSpPr>
          <p:nvPr>
            <p:ph type="body" sz="quarter" idx="13" hasCustomPrompt="1"/>
          </p:nvPr>
        </p:nvSpPr>
        <p:spPr>
          <a:xfrm>
            <a:off x="553912" y="864148"/>
            <a:ext cx="8229600" cy="474663"/>
          </a:xfrm>
        </p:spPr>
        <p:txBody>
          <a:bodyPr>
            <a:noAutofit/>
          </a:bodyPr>
          <a:lstStyle>
            <a:lvl1pPr marL="0" indent="0">
              <a:lnSpc>
                <a:spcPts val="2600"/>
              </a:lnSpc>
              <a:buNone/>
              <a:defRPr sz="2000" spc="-30" baseline="0"/>
            </a:lvl1pPr>
          </a:lstStyle>
          <a:p>
            <a:pPr lvl="0"/>
            <a:r>
              <a:rPr lang="en-US" smtClean="0"/>
              <a:t>Click to add sub-heading – max one line</a:t>
            </a:r>
          </a:p>
        </p:txBody>
      </p:sp>
      <p:sp>
        <p:nvSpPr>
          <p:cNvPr id="9" name="Date Placeholder 4"/>
          <p:cNvSpPr>
            <a:spLocks noGrp="1"/>
          </p:cNvSpPr>
          <p:nvPr>
            <p:ph type="dt" sz="half" idx="2"/>
          </p:nvPr>
        </p:nvSpPr>
        <p:spPr>
          <a:xfrm>
            <a:off x="474785" y="6426815"/>
            <a:ext cx="2133600" cy="365125"/>
          </a:xfrm>
          <a:prstGeom prst="rect">
            <a:avLst/>
          </a:prstGeom>
        </p:spPr>
        <p:txBody>
          <a:bodyPr vert="horz" lIns="91440" tIns="45720" rIns="91440" bIns="45720" rtlCol="0" anchor="ctr"/>
          <a:lstStyle>
            <a:lvl1pPr algn="l">
              <a:defRPr sz="750">
                <a:solidFill>
                  <a:schemeClr val="tx1"/>
                </a:solidFill>
              </a:defRPr>
            </a:lvl1pPr>
          </a:lstStyle>
          <a:p>
            <a:r>
              <a:rPr lang="sv-SE" smtClean="0"/>
              <a:t>2016-11-11</a:t>
            </a:r>
            <a:endParaRPr lang="sv-SE"/>
          </a:p>
        </p:txBody>
      </p:sp>
      <p:sp>
        <p:nvSpPr>
          <p:cNvPr id="10" name="Slide Number Placeholder 9"/>
          <p:cNvSpPr>
            <a:spLocks noGrp="1"/>
          </p:cNvSpPr>
          <p:nvPr>
            <p:ph type="sldNum" sz="quarter" idx="4"/>
          </p:nvPr>
        </p:nvSpPr>
        <p:spPr>
          <a:xfrm>
            <a:off x="103921" y="6426815"/>
            <a:ext cx="577362" cy="365125"/>
          </a:xfrm>
          <a:prstGeom prst="rect">
            <a:avLst/>
          </a:prstGeom>
        </p:spPr>
        <p:txBody>
          <a:bodyPr vert="horz" lIns="91440" tIns="45720" rIns="91440" bIns="45720" rtlCol="0" anchor="ctr"/>
          <a:lstStyle>
            <a:lvl1pPr algn="l">
              <a:defRPr sz="750">
                <a:solidFill>
                  <a:schemeClr val="tx1"/>
                </a:solidFill>
              </a:defRPr>
            </a:lvl1pPr>
          </a:lstStyle>
          <a:p>
            <a:fld id="{14987987-F8B9-4309-B5D0-D5D86517802D}" type="slidenum">
              <a:rPr lang="sv-SE" smtClean="0"/>
              <a:pPr/>
              <a:t>‹#›</a:t>
            </a:fld>
            <a:endParaRPr lang="sv-SE"/>
          </a:p>
        </p:txBody>
      </p:sp>
    </p:spTree>
    <p:extLst>
      <p:ext uri="{BB962C8B-B14F-4D97-AF65-F5344CB8AC3E}">
        <p14:creationId xmlns:p14="http://schemas.microsoft.com/office/powerpoint/2010/main" val="14893311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2" name="Title 1"/>
          <p:cNvSpPr>
            <a:spLocks noGrp="1"/>
          </p:cNvSpPr>
          <p:nvPr>
            <p:ph type="title"/>
          </p:nvPr>
        </p:nvSpPr>
        <p:spPr>
          <a:xfrm>
            <a:off x="553912" y="406518"/>
            <a:ext cx="8229600" cy="938705"/>
          </a:xfrm>
        </p:spPr>
        <p:txBody>
          <a:bodyPr/>
          <a:lstStyle>
            <a:lvl1pPr>
              <a:defRPr sz="3200"/>
            </a:lvl1pPr>
          </a:lstStyle>
          <a:p>
            <a:r>
              <a:rPr lang="en-US" smtClean="0"/>
              <a:t>Click to edit Master title style</a:t>
            </a:r>
            <a:endParaRPr lang="sv-SE"/>
          </a:p>
        </p:txBody>
      </p:sp>
      <p:sp>
        <p:nvSpPr>
          <p:cNvPr id="5" name="Footer Placeholder 5"/>
          <p:cNvSpPr>
            <a:spLocks noGrp="1"/>
          </p:cNvSpPr>
          <p:nvPr>
            <p:ph type="ftr" sz="quarter" idx="3"/>
          </p:nvPr>
        </p:nvSpPr>
        <p:spPr>
          <a:xfrm>
            <a:off x="103921" y="6297612"/>
            <a:ext cx="6270502" cy="365125"/>
          </a:xfrm>
          <a:prstGeom prst="rect">
            <a:avLst/>
          </a:prstGeom>
        </p:spPr>
        <p:txBody>
          <a:bodyPr vert="horz" lIns="91440" tIns="45720" rIns="91440" bIns="45720" rtlCol="0" anchor="ctr"/>
          <a:lstStyle>
            <a:lvl1pPr algn="l">
              <a:defRPr sz="750">
                <a:solidFill>
                  <a:schemeClr val="tx1"/>
                </a:solidFill>
              </a:defRPr>
            </a:lvl1pPr>
          </a:lstStyle>
          <a:p>
            <a:r>
              <a:rPr lang="en-US" smtClean="0"/>
              <a:t>Soft Product &amp; Common Sys, Patrik Wahlström, Volvo Proj Initial Idea, Public</a:t>
            </a:r>
            <a:endParaRPr lang="sv-SE"/>
          </a:p>
        </p:txBody>
      </p:sp>
      <p:sp>
        <p:nvSpPr>
          <p:cNvPr id="9" name="Text Placeholder 10"/>
          <p:cNvSpPr>
            <a:spLocks noGrp="1"/>
          </p:cNvSpPr>
          <p:nvPr>
            <p:ph type="body" sz="quarter" idx="11"/>
          </p:nvPr>
        </p:nvSpPr>
        <p:spPr>
          <a:xfrm>
            <a:off x="554400" y="1731600"/>
            <a:ext cx="3895200" cy="4046400"/>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11" name="Text Placeholder 10"/>
          <p:cNvSpPr>
            <a:spLocks noGrp="1"/>
          </p:cNvSpPr>
          <p:nvPr>
            <p:ph type="body" sz="quarter" idx="12"/>
          </p:nvPr>
        </p:nvSpPr>
        <p:spPr>
          <a:xfrm>
            <a:off x="4660408" y="1731600"/>
            <a:ext cx="3895200" cy="4046400"/>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8" name="Date Placeholder 4"/>
          <p:cNvSpPr>
            <a:spLocks noGrp="1"/>
          </p:cNvSpPr>
          <p:nvPr>
            <p:ph type="dt" sz="half" idx="2"/>
          </p:nvPr>
        </p:nvSpPr>
        <p:spPr>
          <a:xfrm>
            <a:off x="474785" y="6426815"/>
            <a:ext cx="2133600" cy="365125"/>
          </a:xfrm>
          <a:prstGeom prst="rect">
            <a:avLst/>
          </a:prstGeom>
        </p:spPr>
        <p:txBody>
          <a:bodyPr vert="horz" lIns="91440" tIns="45720" rIns="91440" bIns="45720" rtlCol="0" anchor="ctr"/>
          <a:lstStyle>
            <a:lvl1pPr algn="l">
              <a:defRPr sz="750">
                <a:solidFill>
                  <a:schemeClr val="tx1"/>
                </a:solidFill>
              </a:defRPr>
            </a:lvl1pPr>
          </a:lstStyle>
          <a:p>
            <a:r>
              <a:rPr lang="sv-SE" smtClean="0"/>
              <a:t>2016-11-11</a:t>
            </a:r>
            <a:endParaRPr lang="sv-SE"/>
          </a:p>
        </p:txBody>
      </p:sp>
      <p:sp>
        <p:nvSpPr>
          <p:cNvPr id="10" name="Slide Number Placeholder 9"/>
          <p:cNvSpPr>
            <a:spLocks noGrp="1"/>
          </p:cNvSpPr>
          <p:nvPr>
            <p:ph type="sldNum" sz="quarter" idx="4"/>
          </p:nvPr>
        </p:nvSpPr>
        <p:spPr>
          <a:xfrm>
            <a:off x="103921" y="6426815"/>
            <a:ext cx="577362" cy="365125"/>
          </a:xfrm>
          <a:prstGeom prst="rect">
            <a:avLst/>
          </a:prstGeom>
        </p:spPr>
        <p:txBody>
          <a:bodyPr vert="horz" lIns="91440" tIns="45720" rIns="91440" bIns="45720" rtlCol="0" anchor="ctr"/>
          <a:lstStyle>
            <a:lvl1pPr algn="l">
              <a:defRPr sz="750">
                <a:solidFill>
                  <a:schemeClr val="tx1"/>
                </a:solidFill>
              </a:defRPr>
            </a:lvl1pPr>
          </a:lstStyle>
          <a:p>
            <a:fld id="{14987987-F8B9-4309-B5D0-D5D86517802D}" type="slidenum">
              <a:rPr lang="sv-SE" smtClean="0"/>
              <a:pPr/>
              <a:t>‹#›</a:t>
            </a:fld>
            <a:endParaRPr lang="sv-SE"/>
          </a:p>
        </p:txBody>
      </p:sp>
      <p:sp>
        <p:nvSpPr>
          <p:cNvPr id="12" name="Text Placeholder 4"/>
          <p:cNvSpPr>
            <a:spLocks noGrp="1"/>
          </p:cNvSpPr>
          <p:nvPr>
            <p:ph type="body" sz="quarter" idx="13" hasCustomPrompt="1"/>
          </p:nvPr>
        </p:nvSpPr>
        <p:spPr>
          <a:xfrm>
            <a:off x="553912" y="864148"/>
            <a:ext cx="8229600" cy="474663"/>
          </a:xfrm>
        </p:spPr>
        <p:txBody>
          <a:bodyPr>
            <a:noAutofit/>
          </a:bodyPr>
          <a:lstStyle>
            <a:lvl1pPr marL="0" indent="0">
              <a:lnSpc>
                <a:spcPts val="2600"/>
              </a:lnSpc>
              <a:buNone/>
              <a:defRPr sz="2000" spc="-30" baseline="0"/>
            </a:lvl1pPr>
          </a:lstStyle>
          <a:p>
            <a:pPr lvl="0"/>
            <a:r>
              <a:rPr lang="en-US" smtClean="0"/>
              <a:t>Click to add sub-heading – max one line</a:t>
            </a:r>
          </a:p>
        </p:txBody>
      </p:sp>
    </p:spTree>
    <p:extLst>
      <p:ext uri="{BB962C8B-B14F-4D97-AF65-F5344CB8AC3E}">
        <p14:creationId xmlns:p14="http://schemas.microsoft.com/office/powerpoint/2010/main" val="23466053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Text Slide">
    <p:spTree>
      <p:nvGrpSpPr>
        <p:cNvPr id="1" name=""/>
        <p:cNvGrpSpPr/>
        <p:nvPr/>
      </p:nvGrpSpPr>
      <p:grpSpPr>
        <a:xfrm>
          <a:off x="0" y="0"/>
          <a:ext cx="0" cy="0"/>
          <a:chOff x="0" y="0"/>
          <a:chExt cx="0" cy="0"/>
        </a:xfrm>
      </p:grpSpPr>
      <p:sp>
        <p:nvSpPr>
          <p:cNvPr id="2" name="Title 1"/>
          <p:cNvSpPr>
            <a:spLocks noGrp="1"/>
          </p:cNvSpPr>
          <p:nvPr>
            <p:ph type="title"/>
          </p:nvPr>
        </p:nvSpPr>
        <p:spPr>
          <a:xfrm>
            <a:off x="553912" y="406518"/>
            <a:ext cx="8229600" cy="939600"/>
          </a:xfrm>
        </p:spPr>
        <p:txBody>
          <a:bodyPr/>
          <a:lstStyle>
            <a:lvl1pPr>
              <a:defRPr sz="3200"/>
            </a:lvl1pPr>
          </a:lstStyle>
          <a:p>
            <a:r>
              <a:rPr lang="en-US" smtClean="0"/>
              <a:t>Click to edit Master title style</a:t>
            </a:r>
            <a:endParaRPr lang="sv-SE"/>
          </a:p>
        </p:txBody>
      </p:sp>
      <p:sp>
        <p:nvSpPr>
          <p:cNvPr id="5" name="Footer Placeholder 5"/>
          <p:cNvSpPr>
            <a:spLocks noGrp="1"/>
          </p:cNvSpPr>
          <p:nvPr>
            <p:ph type="ftr" sz="quarter" idx="3"/>
          </p:nvPr>
        </p:nvSpPr>
        <p:spPr>
          <a:xfrm>
            <a:off x="103921" y="6297612"/>
            <a:ext cx="6270502" cy="365125"/>
          </a:xfrm>
          <a:prstGeom prst="rect">
            <a:avLst/>
          </a:prstGeom>
        </p:spPr>
        <p:txBody>
          <a:bodyPr vert="horz" lIns="91440" tIns="45720" rIns="91440" bIns="45720" rtlCol="0" anchor="ctr"/>
          <a:lstStyle>
            <a:lvl1pPr algn="l">
              <a:defRPr sz="750">
                <a:solidFill>
                  <a:schemeClr val="tx1"/>
                </a:solidFill>
              </a:defRPr>
            </a:lvl1pPr>
          </a:lstStyle>
          <a:p>
            <a:r>
              <a:rPr lang="en-US" smtClean="0"/>
              <a:t>Soft Product &amp; Common Sys, Patrik Wahlström, Volvo Proj Initial Idea, Public</a:t>
            </a:r>
            <a:endParaRPr lang="sv-SE"/>
          </a:p>
        </p:txBody>
      </p:sp>
      <p:sp>
        <p:nvSpPr>
          <p:cNvPr id="12" name="Text Placeholder 10"/>
          <p:cNvSpPr>
            <a:spLocks noGrp="1"/>
          </p:cNvSpPr>
          <p:nvPr>
            <p:ph type="body" sz="quarter" idx="11"/>
          </p:nvPr>
        </p:nvSpPr>
        <p:spPr>
          <a:xfrm>
            <a:off x="554400" y="1731600"/>
            <a:ext cx="2654792" cy="4046400"/>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10" name="Text Placeholder 10"/>
          <p:cNvSpPr>
            <a:spLocks noGrp="1"/>
          </p:cNvSpPr>
          <p:nvPr>
            <p:ph type="body" sz="quarter" idx="12"/>
          </p:nvPr>
        </p:nvSpPr>
        <p:spPr>
          <a:xfrm>
            <a:off x="3323977" y="1731600"/>
            <a:ext cx="2654792" cy="4046400"/>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11" name="Text Placeholder 10"/>
          <p:cNvSpPr>
            <a:spLocks noGrp="1"/>
          </p:cNvSpPr>
          <p:nvPr>
            <p:ph type="body" sz="quarter" idx="13"/>
          </p:nvPr>
        </p:nvSpPr>
        <p:spPr>
          <a:xfrm>
            <a:off x="6075970" y="1731600"/>
            <a:ext cx="2654792" cy="4046400"/>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9" name="Date Placeholder 4"/>
          <p:cNvSpPr>
            <a:spLocks noGrp="1"/>
          </p:cNvSpPr>
          <p:nvPr>
            <p:ph type="dt" sz="half" idx="2"/>
          </p:nvPr>
        </p:nvSpPr>
        <p:spPr>
          <a:xfrm>
            <a:off x="474785" y="6426815"/>
            <a:ext cx="2133600" cy="365125"/>
          </a:xfrm>
          <a:prstGeom prst="rect">
            <a:avLst/>
          </a:prstGeom>
        </p:spPr>
        <p:txBody>
          <a:bodyPr vert="horz" lIns="91440" tIns="45720" rIns="91440" bIns="45720" rtlCol="0" anchor="ctr"/>
          <a:lstStyle>
            <a:lvl1pPr algn="l">
              <a:defRPr sz="750">
                <a:solidFill>
                  <a:schemeClr val="tx1"/>
                </a:solidFill>
              </a:defRPr>
            </a:lvl1pPr>
          </a:lstStyle>
          <a:p>
            <a:r>
              <a:rPr lang="sv-SE" smtClean="0"/>
              <a:t>2016-11-11</a:t>
            </a:r>
            <a:endParaRPr lang="sv-SE"/>
          </a:p>
        </p:txBody>
      </p:sp>
      <p:sp>
        <p:nvSpPr>
          <p:cNvPr id="13" name="Slide Number Placeholder 9"/>
          <p:cNvSpPr>
            <a:spLocks noGrp="1"/>
          </p:cNvSpPr>
          <p:nvPr>
            <p:ph type="sldNum" sz="quarter" idx="4"/>
          </p:nvPr>
        </p:nvSpPr>
        <p:spPr>
          <a:xfrm>
            <a:off x="103921" y="6426815"/>
            <a:ext cx="577362" cy="365125"/>
          </a:xfrm>
          <a:prstGeom prst="rect">
            <a:avLst/>
          </a:prstGeom>
        </p:spPr>
        <p:txBody>
          <a:bodyPr vert="horz" lIns="91440" tIns="45720" rIns="91440" bIns="45720" rtlCol="0" anchor="ctr"/>
          <a:lstStyle>
            <a:lvl1pPr algn="l">
              <a:defRPr sz="750">
                <a:solidFill>
                  <a:schemeClr val="tx1"/>
                </a:solidFill>
              </a:defRPr>
            </a:lvl1pPr>
          </a:lstStyle>
          <a:p>
            <a:fld id="{14987987-F8B9-4309-B5D0-D5D86517802D}" type="slidenum">
              <a:rPr lang="sv-SE" smtClean="0"/>
              <a:pPr/>
              <a:t>‹#›</a:t>
            </a:fld>
            <a:endParaRPr lang="sv-SE"/>
          </a:p>
        </p:txBody>
      </p:sp>
      <p:sp>
        <p:nvSpPr>
          <p:cNvPr id="14" name="Text Placeholder 4"/>
          <p:cNvSpPr>
            <a:spLocks noGrp="1"/>
          </p:cNvSpPr>
          <p:nvPr>
            <p:ph type="body" sz="quarter" idx="14" hasCustomPrompt="1"/>
          </p:nvPr>
        </p:nvSpPr>
        <p:spPr>
          <a:xfrm>
            <a:off x="553912" y="864148"/>
            <a:ext cx="8229600" cy="474663"/>
          </a:xfrm>
        </p:spPr>
        <p:txBody>
          <a:bodyPr>
            <a:noAutofit/>
          </a:bodyPr>
          <a:lstStyle>
            <a:lvl1pPr marL="0" indent="0">
              <a:lnSpc>
                <a:spcPts val="2600"/>
              </a:lnSpc>
              <a:buNone/>
              <a:defRPr sz="2000" spc="-30" baseline="0"/>
            </a:lvl1pPr>
          </a:lstStyle>
          <a:p>
            <a:pPr lvl="0"/>
            <a:r>
              <a:rPr lang="en-US" smtClean="0"/>
              <a:t>Click to add sub-heading – max one line</a:t>
            </a:r>
          </a:p>
        </p:txBody>
      </p:sp>
    </p:spTree>
    <p:extLst>
      <p:ext uri="{BB962C8B-B14F-4D97-AF65-F5344CB8AC3E}">
        <p14:creationId xmlns:p14="http://schemas.microsoft.com/office/powerpoint/2010/main" val="1313947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553912" y="406518"/>
            <a:ext cx="8229600" cy="939600"/>
          </a:xfrm>
        </p:spPr>
        <p:txBody>
          <a:bodyPr/>
          <a:lstStyle>
            <a:lvl1pPr>
              <a:defRPr sz="3200"/>
            </a:lvl1pPr>
          </a:lstStyle>
          <a:p>
            <a:r>
              <a:rPr lang="en-US" smtClean="0"/>
              <a:t>Click to edit Master title style</a:t>
            </a:r>
            <a:endParaRPr lang="sv-SE"/>
          </a:p>
        </p:txBody>
      </p:sp>
      <p:sp>
        <p:nvSpPr>
          <p:cNvPr id="5" name="Footer Placeholder 5"/>
          <p:cNvSpPr>
            <a:spLocks noGrp="1"/>
          </p:cNvSpPr>
          <p:nvPr>
            <p:ph type="ftr" sz="quarter" idx="3"/>
          </p:nvPr>
        </p:nvSpPr>
        <p:spPr>
          <a:xfrm>
            <a:off x="103921" y="6297612"/>
            <a:ext cx="6270502" cy="365125"/>
          </a:xfrm>
          <a:prstGeom prst="rect">
            <a:avLst/>
          </a:prstGeom>
        </p:spPr>
        <p:txBody>
          <a:bodyPr vert="horz" lIns="91440" tIns="45720" rIns="91440" bIns="45720" rtlCol="0" anchor="ctr"/>
          <a:lstStyle>
            <a:lvl1pPr algn="l">
              <a:defRPr sz="750">
                <a:solidFill>
                  <a:schemeClr val="tx1"/>
                </a:solidFill>
              </a:defRPr>
            </a:lvl1pPr>
          </a:lstStyle>
          <a:p>
            <a:r>
              <a:rPr lang="en-US" smtClean="0"/>
              <a:t>Soft Product &amp; Common Sys, Patrik Wahlström, Volvo Proj Initial Idea, Public</a:t>
            </a:r>
            <a:endParaRPr lang="sv-SE"/>
          </a:p>
        </p:txBody>
      </p:sp>
      <p:sp>
        <p:nvSpPr>
          <p:cNvPr id="8" name="Content Placeholder 2"/>
          <p:cNvSpPr>
            <a:spLocks noGrp="1"/>
          </p:cNvSpPr>
          <p:nvPr>
            <p:ph idx="10" hasCustomPrompt="1"/>
          </p:nvPr>
        </p:nvSpPr>
        <p:spPr>
          <a:xfrm>
            <a:off x="4668712" y="1825625"/>
            <a:ext cx="3894996" cy="3952376"/>
          </a:xfrm>
        </p:spPr>
        <p:txBody>
          <a:bodyPr anchor="ctr" anchorCtr="0">
            <a:normAutofit/>
          </a:bodyPr>
          <a:lstStyle>
            <a:lvl1pPr marL="0" indent="0" algn="ctr">
              <a:buNone/>
              <a:defRPr sz="1400"/>
            </a:lvl1pPr>
            <a:lvl2pPr>
              <a:defRPr sz="1400"/>
            </a:lvl2pPr>
            <a:lvl3pPr>
              <a:defRPr sz="1200"/>
            </a:lvl3pPr>
            <a:lvl4pPr>
              <a:defRPr sz="1100"/>
            </a:lvl4pPr>
            <a:lvl5pPr>
              <a:defRPr sz="1100"/>
            </a:lvl5pPr>
          </a:lstStyle>
          <a:p>
            <a:pPr lvl="0"/>
            <a:r>
              <a:rPr lang="en-US" smtClean="0"/>
              <a:t>Click icon to insert Table, Chart or SmartArt</a:t>
            </a:r>
            <a:endParaRPr lang="sv-SE"/>
          </a:p>
        </p:txBody>
      </p:sp>
      <p:sp>
        <p:nvSpPr>
          <p:cNvPr id="12" name="Text Placeholder 10"/>
          <p:cNvSpPr>
            <a:spLocks noGrp="1"/>
          </p:cNvSpPr>
          <p:nvPr>
            <p:ph type="body" sz="quarter" idx="11"/>
          </p:nvPr>
        </p:nvSpPr>
        <p:spPr>
          <a:xfrm>
            <a:off x="554400" y="1731600"/>
            <a:ext cx="3895200" cy="4046400"/>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9" name="Date Placeholder 4"/>
          <p:cNvSpPr>
            <a:spLocks noGrp="1"/>
          </p:cNvSpPr>
          <p:nvPr>
            <p:ph type="dt" sz="half" idx="2"/>
          </p:nvPr>
        </p:nvSpPr>
        <p:spPr>
          <a:xfrm>
            <a:off x="474785" y="6426815"/>
            <a:ext cx="2133600" cy="365125"/>
          </a:xfrm>
          <a:prstGeom prst="rect">
            <a:avLst/>
          </a:prstGeom>
        </p:spPr>
        <p:txBody>
          <a:bodyPr vert="horz" lIns="91440" tIns="45720" rIns="91440" bIns="45720" rtlCol="0" anchor="ctr"/>
          <a:lstStyle>
            <a:lvl1pPr algn="l">
              <a:defRPr sz="750">
                <a:solidFill>
                  <a:schemeClr val="tx1"/>
                </a:solidFill>
              </a:defRPr>
            </a:lvl1pPr>
          </a:lstStyle>
          <a:p>
            <a:r>
              <a:rPr lang="sv-SE" smtClean="0"/>
              <a:t>2016-11-11</a:t>
            </a:r>
            <a:endParaRPr lang="sv-SE"/>
          </a:p>
        </p:txBody>
      </p:sp>
      <p:sp>
        <p:nvSpPr>
          <p:cNvPr id="10" name="Slide Number Placeholder 9"/>
          <p:cNvSpPr>
            <a:spLocks noGrp="1"/>
          </p:cNvSpPr>
          <p:nvPr>
            <p:ph type="sldNum" sz="quarter" idx="4"/>
          </p:nvPr>
        </p:nvSpPr>
        <p:spPr>
          <a:xfrm>
            <a:off x="103921" y="6426815"/>
            <a:ext cx="577362" cy="365125"/>
          </a:xfrm>
          <a:prstGeom prst="rect">
            <a:avLst/>
          </a:prstGeom>
        </p:spPr>
        <p:txBody>
          <a:bodyPr vert="horz" lIns="91440" tIns="45720" rIns="91440" bIns="45720" rtlCol="0" anchor="ctr"/>
          <a:lstStyle>
            <a:lvl1pPr algn="l">
              <a:defRPr sz="750">
                <a:solidFill>
                  <a:schemeClr val="tx1"/>
                </a:solidFill>
              </a:defRPr>
            </a:lvl1pPr>
          </a:lstStyle>
          <a:p>
            <a:fld id="{14987987-F8B9-4309-B5D0-D5D86517802D}" type="slidenum">
              <a:rPr lang="sv-SE" smtClean="0"/>
              <a:pPr/>
              <a:t>‹#›</a:t>
            </a:fld>
            <a:endParaRPr lang="sv-SE"/>
          </a:p>
        </p:txBody>
      </p:sp>
      <p:sp>
        <p:nvSpPr>
          <p:cNvPr id="11" name="Text Placeholder 4"/>
          <p:cNvSpPr>
            <a:spLocks noGrp="1"/>
          </p:cNvSpPr>
          <p:nvPr>
            <p:ph type="body" sz="quarter" idx="13" hasCustomPrompt="1"/>
          </p:nvPr>
        </p:nvSpPr>
        <p:spPr>
          <a:xfrm>
            <a:off x="553912" y="864148"/>
            <a:ext cx="8229600" cy="474663"/>
          </a:xfrm>
        </p:spPr>
        <p:txBody>
          <a:bodyPr>
            <a:noAutofit/>
          </a:bodyPr>
          <a:lstStyle>
            <a:lvl1pPr marL="0" indent="0">
              <a:lnSpc>
                <a:spcPts val="2600"/>
              </a:lnSpc>
              <a:buNone/>
              <a:defRPr sz="2000" spc="-30" baseline="0"/>
            </a:lvl1pPr>
          </a:lstStyle>
          <a:p>
            <a:pPr lvl="0"/>
            <a:r>
              <a:rPr lang="en-US" smtClean="0"/>
              <a:t>Click to add sub-heading – max one line</a:t>
            </a:r>
          </a:p>
        </p:txBody>
      </p:sp>
    </p:spTree>
    <p:extLst>
      <p:ext uri="{BB962C8B-B14F-4D97-AF65-F5344CB8AC3E}">
        <p14:creationId xmlns:p14="http://schemas.microsoft.com/office/powerpoint/2010/main" val="395484186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smtClean="0"/>
              <a:t>Click to edit Master title style</a:t>
            </a:r>
            <a:endParaRPr lang="sv-SE"/>
          </a:p>
        </p:txBody>
      </p:sp>
      <p:sp>
        <p:nvSpPr>
          <p:cNvPr id="5" name="Footer Placeholder 5"/>
          <p:cNvSpPr>
            <a:spLocks noGrp="1"/>
          </p:cNvSpPr>
          <p:nvPr>
            <p:ph type="ftr" sz="quarter" idx="3"/>
          </p:nvPr>
        </p:nvSpPr>
        <p:spPr>
          <a:xfrm>
            <a:off x="103921" y="6297612"/>
            <a:ext cx="6270502" cy="365125"/>
          </a:xfrm>
          <a:prstGeom prst="rect">
            <a:avLst/>
          </a:prstGeom>
        </p:spPr>
        <p:txBody>
          <a:bodyPr vert="horz" lIns="91440" tIns="45720" rIns="91440" bIns="45720" rtlCol="0" anchor="ctr"/>
          <a:lstStyle>
            <a:lvl1pPr algn="l">
              <a:defRPr sz="750">
                <a:solidFill>
                  <a:schemeClr val="tx1"/>
                </a:solidFill>
              </a:defRPr>
            </a:lvl1pPr>
          </a:lstStyle>
          <a:p>
            <a:r>
              <a:rPr lang="en-US" smtClean="0"/>
              <a:t>Soft Product &amp; Common Sys, Patrik Wahlström, Volvo Proj Initial Idea, Public</a:t>
            </a:r>
            <a:endParaRPr lang="sv-SE"/>
          </a:p>
        </p:txBody>
      </p:sp>
      <p:sp>
        <p:nvSpPr>
          <p:cNvPr id="9" name="Date Placeholder 4"/>
          <p:cNvSpPr>
            <a:spLocks noGrp="1"/>
          </p:cNvSpPr>
          <p:nvPr>
            <p:ph type="dt" sz="half" idx="2"/>
          </p:nvPr>
        </p:nvSpPr>
        <p:spPr>
          <a:xfrm>
            <a:off x="474785" y="6426815"/>
            <a:ext cx="2133600" cy="365125"/>
          </a:xfrm>
          <a:prstGeom prst="rect">
            <a:avLst/>
          </a:prstGeom>
        </p:spPr>
        <p:txBody>
          <a:bodyPr vert="horz" lIns="91440" tIns="45720" rIns="91440" bIns="45720" rtlCol="0" anchor="ctr"/>
          <a:lstStyle>
            <a:lvl1pPr algn="l">
              <a:defRPr sz="750">
                <a:solidFill>
                  <a:schemeClr val="tx1"/>
                </a:solidFill>
              </a:defRPr>
            </a:lvl1pPr>
          </a:lstStyle>
          <a:p>
            <a:r>
              <a:rPr lang="sv-SE" smtClean="0"/>
              <a:t>2016-11-11</a:t>
            </a:r>
            <a:endParaRPr lang="sv-SE"/>
          </a:p>
        </p:txBody>
      </p:sp>
      <p:sp>
        <p:nvSpPr>
          <p:cNvPr id="13" name="Slide Number Placeholder 9"/>
          <p:cNvSpPr>
            <a:spLocks noGrp="1"/>
          </p:cNvSpPr>
          <p:nvPr>
            <p:ph type="sldNum" sz="quarter" idx="4"/>
          </p:nvPr>
        </p:nvSpPr>
        <p:spPr>
          <a:xfrm>
            <a:off x="103921" y="6426815"/>
            <a:ext cx="577362" cy="365125"/>
          </a:xfrm>
          <a:prstGeom prst="rect">
            <a:avLst/>
          </a:prstGeom>
        </p:spPr>
        <p:txBody>
          <a:bodyPr vert="horz" lIns="91440" tIns="45720" rIns="91440" bIns="45720" rtlCol="0" anchor="ctr"/>
          <a:lstStyle>
            <a:lvl1pPr algn="l">
              <a:defRPr sz="750">
                <a:solidFill>
                  <a:schemeClr val="tx1"/>
                </a:solidFill>
              </a:defRPr>
            </a:lvl1pPr>
          </a:lstStyle>
          <a:p>
            <a:fld id="{14987987-F8B9-4309-B5D0-D5D86517802D}" type="slidenum">
              <a:rPr lang="sv-SE" smtClean="0"/>
              <a:pPr/>
              <a:t>‹#›</a:t>
            </a:fld>
            <a:endParaRPr lang="sv-SE"/>
          </a:p>
        </p:txBody>
      </p:sp>
    </p:spTree>
    <p:extLst>
      <p:ext uri="{BB962C8B-B14F-4D97-AF65-F5344CB8AC3E}">
        <p14:creationId xmlns:p14="http://schemas.microsoft.com/office/powerpoint/2010/main" val="5293566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3912" y="406518"/>
            <a:ext cx="8229600" cy="1143000"/>
          </a:xfrm>
          <a:prstGeom prst="rect">
            <a:avLst/>
          </a:prstGeom>
        </p:spPr>
        <p:txBody>
          <a:bodyPr vert="horz" lIns="91440" tIns="45720" rIns="91440" bIns="45720" rtlCol="0" anchor="t" anchorCtr="0">
            <a:noAutofit/>
          </a:bodyPr>
          <a:lstStyle/>
          <a:p>
            <a:r>
              <a:rPr lang="en-US" smtClean="0"/>
              <a:t>Click to edit Master title style</a:t>
            </a:r>
            <a:endParaRPr lang="sv-SE"/>
          </a:p>
        </p:txBody>
      </p:sp>
      <p:sp>
        <p:nvSpPr>
          <p:cNvPr id="3" name="Text Placeholder 2"/>
          <p:cNvSpPr>
            <a:spLocks noGrp="1"/>
          </p:cNvSpPr>
          <p:nvPr>
            <p:ph type="body" idx="1"/>
          </p:nvPr>
        </p:nvSpPr>
        <p:spPr>
          <a:xfrm>
            <a:off x="553912" y="1758462"/>
            <a:ext cx="8229600" cy="40180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cxnSp>
        <p:nvCxnSpPr>
          <p:cNvPr id="11" name="Straight Connector 10"/>
          <p:cNvCxnSpPr/>
          <p:nvPr/>
        </p:nvCxnSpPr>
        <p:spPr>
          <a:xfrm>
            <a:off x="123093" y="5990737"/>
            <a:ext cx="8895600" cy="0"/>
          </a:xfrm>
          <a:prstGeom prst="line">
            <a:avLst/>
          </a:prstGeom>
          <a:ln w="127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2"/>
          </p:nvPr>
        </p:nvSpPr>
        <p:spPr>
          <a:xfrm>
            <a:off x="474785" y="6426815"/>
            <a:ext cx="2133600" cy="365125"/>
          </a:xfrm>
          <a:prstGeom prst="rect">
            <a:avLst/>
          </a:prstGeom>
        </p:spPr>
        <p:txBody>
          <a:bodyPr vert="horz" lIns="91440" tIns="45720" rIns="91440" bIns="45720" rtlCol="0" anchor="ctr"/>
          <a:lstStyle>
            <a:lvl1pPr algn="l">
              <a:defRPr sz="750">
                <a:solidFill>
                  <a:schemeClr val="tx1"/>
                </a:solidFill>
              </a:defRPr>
            </a:lvl1pPr>
          </a:lstStyle>
          <a:p>
            <a:r>
              <a:rPr lang="sv-SE" smtClean="0"/>
              <a:t>2016-11-11</a:t>
            </a:r>
            <a:endParaRPr lang="sv-SE"/>
          </a:p>
        </p:txBody>
      </p:sp>
      <p:sp>
        <p:nvSpPr>
          <p:cNvPr id="6" name="Footer Placeholder 5"/>
          <p:cNvSpPr>
            <a:spLocks noGrp="1"/>
          </p:cNvSpPr>
          <p:nvPr>
            <p:ph type="ftr" sz="quarter" idx="3"/>
          </p:nvPr>
        </p:nvSpPr>
        <p:spPr>
          <a:xfrm>
            <a:off x="103921" y="6297612"/>
            <a:ext cx="6270502" cy="365125"/>
          </a:xfrm>
          <a:prstGeom prst="rect">
            <a:avLst/>
          </a:prstGeom>
        </p:spPr>
        <p:txBody>
          <a:bodyPr vert="horz" lIns="91440" tIns="45720" rIns="91440" bIns="45720" rtlCol="0" anchor="ctr"/>
          <a:lstStyle>
            <a:lvl1pPr algn="l">
              <a:defRPr sz="750">
                <a:solidFill>
                  <a:schemeClr val="tx1"/>
                </a:solidFill>
              </a:defRPr>
            </a:lvl1pPr>
          </a:lstStyle>
          <a:p>
            <a:r>
              <a:rPr lang="en-US" smtClean="0"/>
              <a:t>Soft Product &amp; Common Sys, Patrik Wahlström, Volvo Proj Initial Idea, Public</a:t>
            </a:r>
            <a:endParaRPr lang="sv-SE"/>
          </a:p>
        </p:txBody>
      </p:sp>
      <p:sp>
        <p:nvSpPr>
          <p:cNvPr id="10" name="Slide Number Placeholder 9"/>
          <p:cNvSpPr>
            <a:spLocks noGrp="1"/>
          </p:cNvSpPr>
          <p:nvPr>
            <p:ph type="sldNum" sz="quarter" idx="4"/>
          </p:nvPr>
        </p:nvSpPr>
        <p:spPr>
          <a:xfrm>
            <a:off x="103921" y="6426815"/>
            <a:ext cx="577362" cy="365125"/>
          </a:xfrm>
          <a:prstGeom prst="rect">
            <a:avLst/>
          </a:prstGeom>
        </p:spPr>
        <p:txBody>
          <a:bodyPr vert="horz" lIns="91440" tIns="45720" rIns="91440" bIns="45720" rtlCol="0" anchor="ctr"/>
          <a:lstStyle>
            <a:lvl1pPr algn="l">
              <a:defRPr sz="750">
                <a:solidFill>
                  <a:schemeClr val="tx1"/>
                </a:solidFill>
              </a:defRPr>
            </a:lvl1pPr>
          </a:lstStyle>
          <a:p>
            <a:fld id="{14987987-F8B9-4309-B5D0-D5D86517802D}" type="slidenum">
              <a:rPr lang="sv-SE" smtClean="0"/>
              <a:pPr/>
              <a:t>‹#›</a:t>
            </a:fld>
            <a:endParaRPr lang="sv-SE"/>
          </a:p>
        </p:txBody>
      </p:sp>
      <p:pic>
        <p:nvPicPr>
          <p:cNvPr id="14" name="Picture 13"/>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7015162" y="6203416"/>
            <a:ext cx="1929605" cy="448051"/>
          </a:xfrm>
          <a:prstGeom prst="rect">
            <a:avLst/>
          </a:prstGeom>
        </p:spPr>
      </p:pic>
    </p:spTree>
    <p:extLst>
      <p:ext uri="{BB962C8B-B14F-4D97-AF65-F5344CB8AC3E}">
        <p14:creationId xmlns:p14="http://schemas.microsoft.com/office/powerpoint/2010/main" val="670147997"/>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5" r:id="rId4"/>
    <p:sldLayoutId id="2147483676" r:id="rId5"/>
    <p:sldLayoutId id="2147483664" r:id="rId6"/>
    <p:sldLayoutId id="2147483672" r:id="rId7"/>
    <p:sldLayoutId id="2147483670" r:id="rId8"/>
    <p:sldLayoutId id="2147483678" r:id="rId9"/>
    <p:sldLayoutId id="2147483673" r:id="rId10"/>
    <p:sldLayoutId id="2147483669" r:id="rId11"/>
    <p:sldLayoutId id="2147483679" r:id="rId12"/>
    <p:sldLayoutId id="2147483649" r:id="rId13"/>
    <p:sldLayoutId id="2147483680" r:id="rId14"/>
    <p:sldLayoutId id="2147483661" r:id="rId15"/>
    <p:sldLayoutId id="2147483662" r:id="rId16"/>
    <p:sldLayoutId id="2147483666" r:id="rId17"/>
    <p:sldLayoutId id="2147483668" r:id="rId18"/>
    <p:sldLayoutId id="2147483674" r:id="rId19"/>
    <p:sldLayoutId id="2147483675" r:id="rId20"/>
    <p:sldLayoutId id="2147483681" r:id="rId21"/>
    <p:sldLayoutId id="2147483677" r:id="rId22"/>
  </p:sldLayoutIdLst>
  <p:timing>
    <p:tnLst>
      <p:par>
        <p:cTn id="1" dur="indefinite" restart="never" nodeType="tmRoot"/>
      </p:par>
    </p:tnLst>
  </p:timing>
  <p:hf hdr="0"/>
  <p:txStyles>
    <p:titleStyle>
      <a:lvl1pPr algn="l" defTabSz="914400" rtl="0" eaLnBrk="1" latinLnBrk="0" hangingPunct="1">
        <a:lnSpc>
          <a:spcPts val="3600"/>
        </a:lnSpc>
        <a:spcBef>
          <a:spcPct val="0"/>
        </a:spcBef>
        <a:buNone/>
        <a:defRPr sz="3200" b="1" kern="1200" spc="-80" baseline="0">
          <a:solidFill>
            <a:schemeClr val="bg2"/>
          </a:solidFill>
          <a:latin typeface="Arial" panose="020B0604020202020204" pitchFamily="34" charset="0"/>
          <a:ea typeface="+mj-ea"/>
          <a:cs typeface="Arial" panose="020B0604020202020204" pitchFamily="34" charset="0"/>
        </a:defRPr>
      </a:lvl1pPr>
    </p:titleStyle>
    <p:bodyStyle>
      <a:lvl1pPr marL="184150" indent="-184150" algn="l" defTabSz="914400" rtl="0" eaLnBrk="1" latinLnBrk="0" hangingPunct="1">
        <a:spcBef>
          <a:spcPts val="1200"/>
        </a:spcBef>
        <a:buClr>
          <a:schemeClr val="bg2"/>
        </a:buClr>
        <a:buFont typeface="Arial" panose="020B0604020202020204" pitchFamily="34" charset="0"/>
        <a:buChar char="•"/>
        <a:defRPr sz="1800" kern="1200">
          <a:solidFill>
            <a:schemeClr val="bg2"/>
          </a:solidFill>
          <a:latin typeface="Arial" panose="020B0604020202020204" pitchFamily="34" charset="0"/>
          <a:ea typeface="+mn-ea"/>
          <a:cs typeface="Arial" panose="020B0604020202020204" pitchFamily="34" charset="0"/>
        </a:defRPr>
      </a:lvl1pPr>
      <a:lvl2pPr marL="457200" indent="-255588" algn="l" defTabSz="914400" rtl="0" eaLnBrk="1" latinLnBrk="0" hangingPunct="1">
        <a:spcBef>
          <a:spcPts val="300"/>
        </a:spcBef>
        <a:buFont typeface="Arial" panose="020B0604020202020204" pitchFamily="34" charset="0"/>
        <a:buChar char="–"/>
        <a:defRPr sz="1600" kern="1200">
          <a:solidFill>
            <a:schemeClr val="bg2"/>
          </a:solidFill>
          <a:latin typeface="Arial" panose="020B0604020202020204" pitchFamily="34" charset="0"/>
          <a:ea typeface="+mn-ea"/>
          <a:cs typeface="Arial" panose="020B0604020202020204" pitchFamily="34" charset="0"/>
        </a:defRPr>
      </a:lvl2pPr>
      <a:lvl3pPr marL="695325" indent="-220663" algn="l" defTabSz="914400" rtl="0" eaLnBrk="1" latinLnBrk="0" hangingPunct="1">
        <a:spcBef>
          <a:spcPts val="300"/>
        </a:spcBef>
        <a:buFont typeface="Arial" panose="020B0604020202020204" pitchFamily="34" charset="0"/>
        <a:buChar char="–"/>
        <a:defRPr sz="1400" kern="1200">
          <a:solidFill>
            <a:schemeClr val="bg2"/>
          </a:solidFill>
          <a:latin typeface="Arial" panose="020B0604020202020204" pitchFamily="34" charset="0"/>
          <a:ea typeface="+mn-ea"/>
          <a:cs typeface="Arial" panose="020B0604020202020204" pitchFamily="34" charset="0"/>
        </a:defRPr>
      </a:lvl3pPr>
      <a:lvl4pPr marL="949325" indent="-201613" algn="l" defTabSz="914400" rtl="0" eaLnBrk="1" latinLnBrk="0" hangingPunct="1">
        <a:spcBef>
          <a:spcPts val="300"/>
        </a:spcBef>
        <a:buFont typeface="Arial" panose="020B0604020202020204" pitchFamily="34" charset="0"/>
        <a:buChar char="–"/>
        <a:defRPr sz="1200" kern="1200">
          <a:solidFill>
            <a:schemeClr val="bg2"/>
          </a:solidFill>
          <a:latin typeface="Arial" panose="020B0604020202020204" pitchFamily="34" charset="0"/>
          <a:ea typeface="+mn-ea"/>
          <a:cs typeface="Arial" panose="020B0604020202020204" pitchFamily="34" charset="0"/>
        </a:defRPr>
      </a:lvl4pPr>
      <a:lvl5pPr marL="1152525" indent="-185738" algn="l" defTabSz="914400" rtl="0" eaLnBrk="1" latinLnBrk="0" hangingPunct="1">
        <a:spcBef>
          <a:spcPts val="300"/>
        </a:spcBef>
        <a:buFont typeface="Arial" panose="020B0604020202020204" pitchFamily="34" charset="0"/>
        <a:buChar char="–"/>
        <a:defRPr sz="1200" kern="1200">
          <a:solidFill>
            <a:schemeClr val="bg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
            </a:r>
            <a:br>
              <a:rPr lang="sv-SE" dirty="0" smtClean="0"/>
            </a:br>
            <a:r>
              <a:rPr lang="sv-SE" dirty="0" smtClean="0"/>
              <a:t>Volvo Eco driving</a:t>
            </a:r>
            <a:br>
              <a:rPr lang="sv-SE" dirty="0" smtClean="0"/>
            </a:br>
            <a:endParaRPr lang="sv-SE" dirty="0"/>
          </a:p>
        </p:txBody>
      </p:sp>
      <p:sp>
        <p:nvSpPr>
          <p:cNvPr id="3" name="Text Placeholder 2"/>
          <p:cNvSpPr>
            <a:spLocks noGrp="1"/>
          </p:cNvSpPr>
          <p:nvPr>
            <p:ph type="body" sz="quarter" idx="10"/>
          </p:nvPr>
        </p:nvSpPr>
        <p:spPr/>
        <p:txBody>
          <a:bodyPr/>
          <a:lstStyle/>
          <a:p>
            <a:r>
              <a:rPr lang="sv-SE" dirty="0" smtClean="0"/>
              <a:t>SE Project Course</a:t>
            </a:r>
            <a:endParaRPr lang="en-US" dirty="0"/>
          </a:p>
        </p:txBody>
      </p:sp>
      <p:pic>
        <p:nvPicPr>
          <p:cNvPr id="1026" name="Picture 2"/>
          <p:cNvPicPr>
            <a:picLocks noGrp="1" noChangeAspect="1" noChangeArrowheads="1"/>
          </p:cNvPicPr>
          <p:nvPr>
            <p:ph type="pic" sz="quarter" idx="11"/>
          </p:nvPr>
        </p:nvPicPr>
        <p:blipFill>
          <a:blip r:embed="rId2">
            <a:extLst>
              <a:ext uri="{28A0092B-C50C-407E-A947-70E740481C1C}">
                <a14:useLocalDpi xmlns:a14="http://schemas.microsoft.com/office/drawing/2010/main" val="0"/>
              </a:ext>
            </a:extLst>
          </a:blip>
          <a:srcRect t="5891" b="5891"/>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8992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p:cNvSpPr>
            <a:spLocks noGrp="1"/>
          </p:cNvSpPr>
          <p:nvPr>
            <p:ph type="body" sz="quarter" idx="16"/>
          </p:nvPr>
        </p:nvSpPr>
        <p:spPr/>
        <p:txBody>
          <a:bodyPr/>
          <a:lstStyle/>
          <a:p>
            <a:endParaRPr lang="sv-SE"/>
          </a:p>
        </p:txBody>
      </p:sp>
      <p:sp>
        <p:nvSpPr>
          <p:cNvPr id="9" name="Text Placeholder 8"/>
          <p:cNvSpPr>
            <a:spLocks noGrp="1"/>
          </p:cNvSpPr>
          <p:nvPr>
            <p:ph type="body" sz="quarter" idx="17"/>
          </p:nvPr>
        </p:nvSpPr>
        <p:spPr/>
        <p:txBody>
          <a:bodyPr/>
          <a:lstStyle/>
          <a:p>
            <a:endParaRPr lang="sv-SE"/>
          </a:p>
        </p:txBody>
      </p:sp>
      <p:sp>
        <p:nvSpPr>
          <p:cNvPr id="10" name="Text Placeholder 9"/>
          <p:cNvSpPr>
            <a:spLocks noGrp="1"/>
          </p:cNvSpPr>
          <p:nvPr>
            <p:ph type="body" sz="quarter" idx="18"/>
          </p:nvPr>
        </p:nvSpPr>
        <p:spPr/>
        <p:txBody>
          <a:bodyPr/>
          <a:lstStyle/>
          <a:p>
            <a:endParaRPr lang="sv-SE"/>
          </a:p>
        </p:txBody>
      </p:sp>
      <p:sp>
        <p:nvSpPr>
          <p:cNvPr id="11" name="Text Placeholder 10"/>
          <p:cNvSpPr>
            <a:spLocks noGrp="1"/>
          </p:cNvSpPr>
          <p:nvPr>
            <p:ph type="body" sz="quarter" idx="19"/>
          </p:nvPr>
        </p:nvSpPr>
        <p:spPr/>
        <p:txBody>
          <a:bodyPr/>
          <a:lstStyle/>
          <a:p>
            <a:endParaRPr lang="sv-SE"/>
          </a:p>
        </p:txBody>
      </p:sp>
      <p:sp>
        <p:nvSpPr>
          <p:cNvPr id="12" name="Text Placeholder 11"/>
          <p:cNvSpPr>
            <a:spLocks noGrp="1"/>
          </p:cNvSpPr>
          <p:nvPr>
            <p:ph type="body" sz="quarter" idx="20"/>
          </p:nvPr>
        </p:nvSpPr>
        <p:spPr/>
        <p:txBody>
          <a:bodyPr/>
          <a:lstStyle/>
          <a:p>
            <a:endParaRPr lang="sv-SE"/>
          </a:p>
        </p:txBody>
      </p:sp>
      <p:sp>
        <p:nvSpPr>
          <p:cNvPr id="2" name="Text Placeholder 1"/>
          <p:cNvSpPr>
            <a:spLocks noGrp="1"/>
          </p:cNvSpPr>
          <p:nvPr>
            <p:ph type="body" sz="quarter" idx="10"/>
          </p:nvPr>
        </p:nvSpPr>
        <p:spPr/>
        <p:txBody>
          <a:bodyPr/>
          <a:lstStyle/>
          <a:p>
            <a:endParaRPr lang="sv-SE"/>
          </a:p>
        </p:txBody>
      </p:sp>
      <p:sp>
        <p:nvSpPr>
          <p:cNvPr id="3" name="Text Placeholder 2"/>
          <p:cNvSpPr>
            <a:spLocks noGrp="1"/>
          </p:cNvSpPr>
          <p:nvPr>
            <p:ph type="body" sz="quarter" idx="11"/>
          </p:nvPr>
        </p:nvSpPr>
        <p:spPr/>
        <p:txBody>
          <a:bodyPr/>
          <a:lstStyle/>
          <a:p>
            <a:endParaRPr lang="sv-SE"/>
          </a:p>
        </p:txBody>
      </p:sp>
      <p:sp>
        <p:nvSpPr>
          <p:cNvPr id="4" name="Text Placeholder 3"/>
          <p:cNvSpPr>
            <a:spLocks noGrp="1"/>
          </p:cNvSpPr>
          <p:nvPr>
            <p:ph type="body" sz="quarter" idx="12"/>
          </p:nvPr>
        </p:nvSpPr>
        <p:spPr/>
        <p:txBody>
          <a:bodyPr/>
          <a:lstStyle/>
          <a:p>
            <a:endParaRPr lang="sv-SE"/>
          </a:p>
        </p:txBody>
      </p:sp>
      <p:sp>
        <p:nvSpPr>
          <p:cNvPr id="5" name="Text Placeholder 4"/>
          <p:cNvSpPr>
            <a:spLocks noGrp="1"/>
          </p:cNvSpPr>
          <p:nvPr>
            <p:ph type="body" sz="quarter" idx="13"/>
          </p:nvPr>
        </p:nvSpPr>
        <p:spPr/>
        <p:txBody>
          <a:bodyPr/>
          <a:lstStyle/>
          <a:p>
            <a:endParaRPr lang="sv-SE"/>
          </a:p>
        </p:txBody>
      </p:sp>
      <p:sp>
        <p:nvSpPr>
          <p:cNvPr id="6" name="Text Placeholder 5"/>
          <p:cNvSpPr>
            <a:spLocks noGrp="1"/>
          </p:cNvSpPr>
          <p:nvPr>
            <p:ph type="body" sz="quarter" idx="14"/>
          </p:nvPr>
        </p:nvSpPr>
        <p:spPr/>
        <p:txBody>
          <a:bodyPr/>
          <a:lstStyle/>
          <a:p>
            <a:endParaRPr lang="sv-SE"/>
          </a:p>
        </p:txBody>
      </p:sp>
      <p:sp>
        <p:nvSpPr>
          <p:cNvPr id="7" name="Text Placeholder 6"/>
          <p:cNvSpPr>
            <a:spLocks noGrp="1"/>
          </p:cNvSpPr>
          <p:nvPr>
            <p:ph type="body" sz="quarter" idx="15"/>
          </p:nvPr>
        </p:nvSpPr>
        <p:spPr/>
        <p:txBody>
          <a:bodyPr/>
          <a:lstStyle/>
          <a:p>
            <a:endParaRPr lang="sv-SE"/>
          </a:p>
        </p:txBody>
      </p:sp>
      <p:sp>
        <p:nvSpPr>
          <p:cNvPr id="13" name="Text Placeholder 12"/>
          <p:cNvSpPr>
            <a:spLocks noGrp="1"/>
          </p:cNvSpPr>
          <p:nvPr>
            <p:ph type="body" sz="quarter" idx="21"/>
          </p:nvPr>
        </p:nvSpPr>
        <p:spPr/>
        <p:txBody>
          <a:bodyPr/>
          <a:lstStyle/>
          <a:p>
            <a:endParaRPr lang="sv-SE"/>
          </a:p>
        </p:txBody>
      </p:sp>
      <p:sp>
        <p:nvSpPr>
          <p:cNvPr id="17" name="Text Placeholder 16"/>
          <p:cNvSpPr>
            <a:spLocks noGrp="1"/>
          </p:cNvSpPr>
          <p:nvPr>
            <p:ph type="body" sz="quarter" idx="25"/>
          </p:nvPr>
        </p:nvSpPr>
        <p:spPr/>
        <p:txBody>
          <a:bodyPr/>
          <a:lstStyle/>
          <a:p>
            <a:endParaRPr lang="sv-SE"/>
          </a:p>
        </p:txBody>
      </p:sp>
      <p:sp>
        <p:nvSpPr>
          <p:cNvPr id="16" name="Text Placeholder 15"/>
          <p:cNvSpPr>
            <a:spLocks noGrp="1"/>
          </p:cNvSpPr>
          <p:nvPr>
            <p:ph type="body" sz="quarter" idx="24"/>
          </p:nvPr>
        </p:nvSpPr>
        <p:spPr/>
        <p:txBody>
          <a:bodyPr/>
          <a:lstStyle/>
          <a:p>
            <a:endParaRPr lang="sv-SE"/>
          </a:p>
        </p:txBody>
      </p:sp>
      <p:sp>
        <p:nvSpPr>
          <p:cNvPr id="15" name="Text Placeholder 14"/>
          <p:cNvSpPr>
            <a:spLocks noGrp="1"/>
          </p:cNvSpPr>
          <p:nvPr>
            <p:ph type="body" sz="quarter" idx="23"/>
          </p:nvPr>
        </p:nvSpPr>
        <p:spPr/>
        <p:txBody>
          <a:bodyPr/>
          <a:lstStyle/>
          <a:p>
            <a:endParaRPr lang="sv-SE"/>
          </a:p>
        </p:txBody>
      </p:sp>
      <p:sp>
        <p:nvSpPr>
          <p:cNvPr id="14" name="Text Placeholder 13"/>
          <p:cNvSpPr>
            <a:spLocks noGrp="1"/>
          </p:cNvSpPr>
          <p:nvPr>
            <p:ph type="body" sz="quarter" idx="22"/>
          </p:nvPr>
        </p:nvSpPr>
        <p:spPr/>
        <p:txBody>
          <a:bodyPr/>
          <a:lstStyle/>
          <a:p>
            <a:endParaRPr lang="sv-SE"/>
          </a:p>
        </p:txBody>
      </p:sp>
    </p:spTree>
    <p:extLst>
      <p:ext uri="{BB962C8B-B14F-4D97-AF65-F5344CB8AC3E}">
        <p14:creationId xmlns:p14="http://schemas.microsoft.com/office/powerpoint/2010/main" val="2119314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sv-SE" sz="7200" b="0" dirty="0" smtClean="0">
                <a:latin typeface="Volvo Broad" panose="02000606020000020004" pitchFamily="2" charset="0"/>
              </a:rPr>
              <a:t/>
            </a:r>
            <a:br>
              <a:rPr lang="sv-SE" sz="7200" b="0" dirty="0" smtClean="0">
                <a:latin typeface="Volvo Broad" panose="02000606020000020004" pitchFamily="2" charset="0"/>
              </a:rPr>
            </a:br>
            <a:r>
              <a:rPr lang="sv-SE" sz="7200" b="0" dirty="0" smtClean="0">
                <a:latin typeface="Volvo Broad" panose="02000606020000020004" pitchFamily="2" charset="0"/>
              </a:rPr>
              <a:t>Project over all idea</a:t>
            </a:r>
            <a:endParaRPr lang="sv-SE" sz="7200" b="0" dirty="0">
              <a:latin typeface="Volvo Broad" panose="02000606020000020004" pitchFamily="2" charset="0"/>
            </a:endParaRPr>
          </a:p>
        </p:txBody>
      </p:sp>
      <p:sp>
        <p:nvSpPr>
          <p:cNvPr id="12" name="Content Placeholder 11"/>
          <p:cNvSpPr>
            <a:spLocks noGrp="1"/>
          </p:cNvSpPr>
          <p:nvPr>
            <p:ph idx="1"/>
          </p:nvPr>
        </p:nvSpPr>
        <p:spPr/>
        <p:txBody>
          <a:bodyPr/>
          <a:lstStyle/>
          <a:p>
            <a:pPr marL="0" indent="0">
              <a:buNone/>
            </a:pPr>
            <a:r>
              <a:rPr lang="sv-SE" dirty="0" smtClean="0"/>
              <a:t>We want an app to make the operator drive more efficient</a:t>
            </a:r>
          </a:p>
          <a:p>
            <a:pPr marL="0" indent="0">
              <a:buNone/>
            </a:pPr>
            <a:r>
              <a:rPr lang="sv-SE" dirty="0" smtClean="0"/>
              <a:t>It’s optionally for the operator to compete</a:t>
            </a:r>
          </a:p>
          <a:p>
            <a:pPr marL="0" indent="0">
              <a:buNone/>
            </a:pPr>
            <a:r>
              <a:rPr lang="sv-SE" dirty="0" smtClean="0"/>
              <a:t>The time interval for running the game is optional</a:t>
            </a:r>
          </a:p>
          <a:p>
            <a:pPr marL="0" indent="0">
              <a:buNone/>
            </a:pPr>
            <a:r>
              <a:rPr lang="sv-SE" dirty="0" smtClean="0"/>
              <a:t>The algorithm will be based on real time machine data (keep it simple)</a:t>
            </a:r>
          </a:p>
          <a:p>
            <a:pPr marL="0" indent="0">
              <a:buNone/>
            </a:pPr>
            <a:r>
              <a:rPr lang="sv-SE" dirty="0" smtClean="0"/>
              <a:t>We want the high score to be published on web portal</a:t>
            </a:r>
          </a:p>
          <a:p>
            <a:pPr marL="0" indent="0">
              <a:buNone/>
            </a:pPr>
            <a:r>
              <a:rPr lang="sv-SE" dirty="0" smtClean="0"/>
              <a:t>Your own historical data shall be possible to reach via the app. The last 10 driving cycles, this to understand and be able to improve </a:t>
            </a:r>
            <a:endParaRPr lang="sv-SE" dirty="0"/>
          </a:p>
        </p:txBody>
      </p:sp>
      <p:sp>
        <p:nvSpPr>
          <p:cNvPr id="4" name="Footer Placeholder 3"/>
          <p:cNvSpPr>
            <a:spLocks noGrp="1"/>
          </p:cNvSpPr>
          <p:nvPr>
            <p:ph type="ftr" sz="quarter" idx="3"/>
          </p:nvPr>
        </p:nvSpPr>
        <p:spPr/>
        <p:txBody>
          <a:bodyPr/>
          <a:lstStyle/>
          <a:p>
            <a:r>
              <a:rPr lang="en-US" smtClean="0"/>
              <a:t>Soft Product &amp; Common Sys, Patrik Wahlström, Volvo Proj Initial Idea, Public</a:t>
            </a:r>
            <a:endParaRPr lang="sv-SE"/>
          </a:p>
        </p:txBody>
      </p:sp>
      <p:sp>
        <p:nvSpPr>
          <p:cNvPr id="5" name="Date Placeholder 4"/>
          <p:cNvSpPr>
            <a:spLocks noGrp="1"/>
          </p:cNvSpPr>
          <p:nvPr>
            <p:ph type="dt" sz="half" idx="2"/>
          </p:nvPr>
        </p:nvSpPr>
        <p:spPr/>
        <p:txBody>
          <a:bodyPr/>
          <a:lstStyle/>
          <a:p>
            <a:r>
              <a:rPr lang="sv-SE" smtClean="0"/>
              <a:t>2016-11-11</a:t>
            </a:r>
            <a:endParaRPr lang="sv-SE"/>
          </a:p>
        </p:txBody>
      </p:sp>
      <p:sp>
        <p:nvSpPr>
          <p:cNvPr id="6" name="Slide Number Placeholder 5"/>
          <p:cNvSpPr>
            <a:spLocks noGrp="1"/>
          </p:cNvSpPr>
          <p:nvPr>
            <p:ph type="sldNum" sz="quarter" idx="4"/>
          </p:nvPr>
        </p:nvSpPr>
        <p:spPr/>
        <p:txBody>
          <a:bodyPr/>
          <a:lstStyle/>
          <a:p>
            <a:fld id="{14987987-F8B9-4309-B5D0-D5D86517802D}" type="slidenum">
              <a:rPr lang="sv-SE" smtClean="0"/>
              <a:pPr/>
              <a:t>3</a:t>
            </a:fld>
            <a:endParaRPr lang="sv-SE"/>
          </a:p>
        </p:txBody>
      </p:sp>
    </p:spTree>
    <p:extLst>
      <p:ext uri="{BB962C8B-B14F-4D97-AF65-F5344CB8AC3E}">
        <p14:creationId xmlns:p14="http://schemas.microsoft.com/office/powerpoint/2010/main" val="3310598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b="0" dirty="0">
                <a:latin typeface="Volvo Broad" panose="02000606020000020004" pitchFamily="2" charset="0"/>
              </a:rPr>
              <a:t/>
            </a:r>
            <a:br>
              <a:rPr lang="sv-SE" b="0" dirty="0">
                <a:latin typeface="Volvo Broad" panose="02000606020000020004" pitchFamily="2" charset="0"/>
              </a:rPr>
            </a:br>
            <a:r>
              <a:rPr lang="sv-SE" sz="7000" b="0" dirty="0" smtClean="0">
                <a:latin typeface="Volvo Broad" panose="02000606020000020004" pitchFamily="2" charset="0"/>
              </a:rPr>
              <a:t>development environment</a:t>
            </a:r>
            <a:endParaRPr lang="sv-SE" sz="7000" dirty="0"/>
          </a:p>
        </p:txBody>
      </p:sp>
      <p:sp>
        <p:nvSpPr>
          <p:cNvPr id="3" name="Content Placeholder 2"/>
          <p:cNvSpPr>
            <a:spLocks noGrp="1"/>
          </p:cNvSpPr>
          <p:nvPr>
            <p:ph idx="1"/>
          </p:nvPr>
        </p:nvSpPr>
        <p:spPr/>
        <p:txBody>
          <a:bodyPr/>
          <a:lstStyle/>
          <a:p>
            <a:pPr marL="0" indent="0">
              <a:buNone/>
            </a:pPr>
            <a:r>
              <a:rPr lang="sv-SE" dirty="0" smtClean="0"/>
              <a:t>You will receive the Volvo Co Pilot HW and harness</a:t>
            </a:r>
          </a:p>
          <a:p>
            <a:pPr marL="0" indent="0">
              <a:buNone/>
            </a:pPr>
            <a:r>
              <a:rPr lang="sv-SE" dirty="0" smtClean="0"/>
              <a:t>You will have access to the Volvo Lab at Mdh, to use the simulators</a:t>
            </a:r>
          </a:p>
          <a:p>
            <a:pPr marL="0" indent="0">
              <a:buNone/>
            </a:pPr>
            <a:r>
              <a:rPr lang="sv-SE" dirty="0" smtClean="0"/>
              <a:t>A virtual machine with the development environment is delivered to Mdh. You can either use this or set your own environmnet with help of our guideline</a:t>
            </a:r>
          </a:p>
          <a:p>
            <a:pPr marL="0" indent="0">
              <a:buNone/>
            </a:pPr>
            <a:r>
              <a:rPr lang="sv-SE" dirty="0" smtClean="0"/>
              <a:t>You have the possibility to record and replay the data on CAN4 and GPS. This to make it easy to develop and test in an emulator in Android Studio</a:t>
            </a:r>
          </a:p>
          <a:p>
            <a:pPr marL="0" indent="0">
              <a:buNone/>
            </a:pPr>
            <a:endParaRPr lang="sv-SE" dirty="0"/>
          </a:p>
        </p:txBody>
      </p:sp>
      <p:sp>
        <p:nvSpPr>
          <p:cNvPr id="4" name="Footer Placeholder 3"/>
          <p:cNvSpPr>
            <a:spLocks noGrp="1"/>
          </p:cNvSpPr>
          <p:nvPr>
            <p:ph type="ftr" sz="quarter" idx="3"/>
          </p:nvPr>
        </p:nvSpPr>
        <p:spPr/>
        <p:txBody>
          <a:bodyPr/>
          <a:lstStyle/>
          <a:p>
            <a:r>
              <a:rPr lang="en-US" smtClean="0"/>
              <a:t>Soft Product &amp; Common Sys, Patrik Wahlström, Volvo Proj Initial Idea, Public</a:t>
            </a:r>
            <a:endParaRPr lang="sv-SE"/>
          </a:p>
        </p:txBody>
      </p:sp>
      <p:sp>
        <p:nvSpPr>
          <p:cNvPr id="5" name="Date Placeholder 4"/>
          <p:cNvSpPr>
            <a:spLocks noGrp="1"/>
          </p:cNvSpPr>
          <p:nvPr>
            <p:ph type="dt" sz="half" idx="2"/>
          </p:nvPr>
        </p:nvSpPr>
        <p:spPr/>
        <p:txBody>
          <a:bodyPr/>
          <a:lstStyle/>
          <a:p>
            <a:r>
              <a:rPr lang="sv-SE" smtClean="0"/>
              <a:t>2016-11-11</a:t>
            </a:r>
            <a:endParaRPr lang="sv-SE"/>
          </a:p>
        </p:txBody>
      </p:sp>
      <p:sp>
        <p:nvSpPr>
          <p:cNvPr id="6" name="Slide Number Placeholder 5"/>
          <p:cNvSpPr>
            <a:spLocks noGrp="1"/>
          </p:cNvSpPr>
          <p:nvPr>
            <p:ph type="sldNum" sz="quarter" idx="4"/>
          </p:nvPr>
        </p:nvSpPr>
        <p:spPr/>
        <p:txBody>
          <a:bodyPr/>
          <a:lstStyle/>
          <a:p>
            <a:fld id="{14987987-F8B9-4309-B5D0-D5D86517802D}" type="slidenum">
              <a:rPr lang="sv-SE" smtClean="0"/>
              <a:pPr/>
              <a:t>4</a:t>
            </a:fld>
            <a:endParaRPr lang="sv-SE"/>
          </a:p>
        </p:txBody>
      </p:sp>
    </p:spTree>
    <p:extLst>
      <p:ext uri="{BB962C8B-B14F-4D97-AF65-F5344CB8AC3E}">
        <p14:creationId xmlns:p14="http://schemas.microsoft.com/office/powerpoint/2010/main" val="3702446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b="0" dirty="0">
                <a:latin typeface="Volvo Broad" panose="02000606020000020004" pitchFamily="2" charset="0"/>
              </a:rPr>
              <a:t/>
            </a:r>
            <a:br>
              <a:rPr lang="sv-SE" b="0" dirty="0">
                <a:latin typeface="Volvo Broad" panose="02000606020000020004" pitchFamily="2" charset="0"/>
              </a:rPr>
            </a:br>
            <a:r>
              <a:rPr lang="sv-SE" sz="7000" b="0" dirty="0" smtClean="0">
                <a:latin typeface="Volvo Broad" panose="02000606020000020004" pitchFamily="2" charset="0"/>
              </a:rPr>
              <a:t>algorithm idea</a:t>
            </a:r>
            <a:endParaRPr lang="sv-SE" sz="7000" dirty="0"/>
          </a:p>
        </p:txBody>
      </p:sp>
      <p:sp>
        <p:nvSpPr>
          <p:cNvPr id="3" name="Content Placeholder 2"/>
          <p:cNvSpPr>
            <a:spLocks noGrp="1"/>
          </p:cNvSpPr>
          <p:nvPr>
            <p:ph idx="1"/>
          </p:nvPr>
        </p:nvSpPr>
        <p:spPr/>
        <p:txBody>
          <a:bodyPr/>
          <a:lstStyle/>
          <a:p>
            <a:pPr marL="0" indent="0">
              <a:buNone/>
            </a:pPr>
            <a:r>
              <a:rPr lang="sv-SE" dirty="0" smtClean="0"/>
              <a:t>We want an algorithm that calculates high score based on machine real time signals. This should be based on the following signals:</a:t>
            </a:r>
          </a:p>
          <a:p>
            <a:pPr>
              <a:buFont typeface="Wingdings" panose="05000000000000000000" pitchFamily="2" charset="2"/>
              <a:buChar char="§"/>
            </a:pPr>
            <a:r>
              <a:rPr lang="sv-SE" dirty="0"/>
              <a:t>Vehicle Speed (km/h</a:t>
            </a:r>
            <a:r>
              <a:rPr lang="sv-SE" dirty="0" smtClean="0"/>
              <a:t>)</a:t>
            </a:r>
          </a:p>
          <a:p>
            <a:pPr>
              <a:buFont typeface="Wingdings" panose="05000000000000000000" pitchFamily="2" charset="2"/>
              <a:buChar char="§"/>
            </a:pPr>
            <a:r>
              <a:rPr lang="sv-SE" dirty="0"/>
              <a:t>Engine Speed (RPM</a:t>
            </a:r>
            <a:r>
              <a:rPr lang="sv-SE" dirty="0" smtClean="0"/>
              <a:t>)</a:t>
            </a:r>
          </a:p>
          <a:p>
            <a:pPr>
              <a:buFont typeface="Wingdings" panose="05000000000000000000" pitchFamily="2" charset="2"/>
              <a:buChar char="§"/>
            </a:pPr>
            <a:r>
              <a:rPr lang="sv-SE" dirty="0"/>
              <a:t>Instant Fuel consumption (Liter/hour</a:t>
            </a:r>
            <a:r>
              <a:rPr lang="sv-SE" dirty="0" smtClean="0"/>
              <a:t>)</a:t>
            </a:r>
          </a:p>
          <a:p>
            <a:pPr>
              <a:buFont typeface="Wingdings" panose="05000000000000000000" pitchFamily="2" charset="2"/>
              <a:buChar char="§"/>
            </a:pPr>
            <a:r>
              <a:rPr lang="sv-SE" dirty="0"/>
              <a:t>Current material weight in bucket (kg</a:t>
            </a:r>
            <a:r>
              <a:rPr lang="sv-SE" dirty="0" smtClean="0"/>
              <a:t>)</a:t>
            </a:r>
          </a:p>
          <a:p>
            <a:pPr>
              <a:buFont typeface="Wingdings" panose="05000000000000000000" pitchFamily="2" charset="2"/>
              <a:buChar char="§"/>
            </a:pPr>
            <a:r>
              <a:rPr lang="sv-SE" dirty="0" smtClean="0"/>
              <a:t>Travel distance via GPS </a:t>
            </a:r>
            <a:r>
              <a:rPr lang="sv-SE" dirty="0"/>
              <a:t>position </a:t>
            </a:r>
            <a:r>
              <a:rPr lang="sv-SE" dirty="0" smtClean="0"/>
              <a:t>(Via </a:t>
            </a:r>
            <a:r>
              <a:rPr lang="sv-SE" dirty="0"/>
              <a:t>sensor bus</a:t>
            </a:r>
            <a:r>
              <a:rPr lang="sv-SE" dirty="0" smtClean="0"/>
              <a:t>)</a:t>
            </a:r>
          </a:p>
          <a:p>
            <a:pPr>
              <a:buFont typeface="Wingdings" panose="05000000000000000000" pitchFamily="2" charset="2"/>
              <a:buChar char="§"/>
            </a:pPr>
            <a:r>
              <a:rPr lang="sv-SE" dirty="0" smtClean="0"/>
              <a:t>Altitude via GPS</a:t>
            </a:r>
          </a:p>
          <a:p>
            <a:pPr>
              <a:buFont typeface="Wingdings" panose="05000000000000000000" pitchFamily="2" charset="2"/>
              <a:buChar char="§"/>
            </a:pPr>
            <a:r>
              <a:rPr lang="sv-SE" dirty="0" smtClean="0"/>
              <a:t>E.g.</a:t>
            </a:r>
          </a:p>
        </p:txBody>
      </p:sp>
      <p:sp>
        <p:nvSpPr>
          <p:cNvPr id="4" name="Footer Placeholder 3"/>
          <p:cNvSpPr>
            <a:spLocks noGrp="1"/>
          </p:cNvSpPr>
          <p:nvPr>
            <p:ph type="ftr" sz="quarter" idx="3"/>
          </p:nvPr>
        </p:nvSpPr>
        <p:spPr/>
        <p:txBody>
          <a:bodyPr/>
          <a:lstStyle/>
          <a:p>
            <a:r>
              <a:rPr lang="en-US" smtClean="0"/>
              <a:t>Soft Product &amp; Common Sys, Patrik Wahlström, Volvo Proj Initial Idea, Public</a:t>
            </a:r>
            <a:endParaRPr lang="sv-SE"/>
          </a:p>
        </p:txBody>
      </p:sp>
      <p:sp>
        <p:nvSpPr>
          <p:cNvPr id="5" name="Date Placeholder 4"/>
          <p:cNvSpPr>
            <a:spLocks noGrp="1"/>
          </p:cNvSpPr>
          <p:nvPr>
            <p:ph type="dt" sz="half" idx="2"/>
          </p:nvPr>
        </p:nvSpPr>
        <p:spPr/>
        <p:txBody>
          <a:bodyPr/>
          <a:lstStyle/>
          <a:p>
            <a:r>
              <a:rPr lang="sv-SE" smtClean="0"/>
              <a:t>2016-11-11</a:t>
            </a:r>
            <a:endParaRPr lang="sv-SE"/>
          </a:p>
        </p:txBody>
      </p:sp>
      <p:sp>
        <p:nvSpPr>
          <p:cNvPr id="6" name="Slide Number Placeholder 5"/>
          <p:cNvSpPr>
            <a:spLocks noGrp="1"/>
          </p:cNvSpPr>
          <p:nvPr>
            <p:ph type="sldNum" sz="quarter" idx="4"/>
          </p:nvPr>
        </p:nvSpPr>
        <p:spPr/>
        <p:txBody>
          <a:bodyPr/>
          <a:lstStyle/>
          <a:p>
            <a:fld id="{14987987-F8B9-4309-B5D0-D5D86517802D}" type="slidenum">
              <a:rPr lang="sv-SE" smtClean="0"/>
              <a:pPr/>
              <a:t>5</a:t>
            </a:fld>
            <a:endParaRPr lang="sv-SE"/>
          </a:p>
        </p:txBody>
      </p:sp>
    </p:spTree>
    <p:extLst>
      <p:ext uri="{BB962C8B-B14F-4D97-AF65-F5344CB8AC3E}">
        <p14:creationId xmlns:p14="http://schemas.microsoft.com/office/powerpoint/2010/main" val="4161843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z="7000" b="0" dirty="0" smtClean="0">
                <a:latin typeface="Volvo Broad" panose="02000606020000020004" pitchFamily="2" charset="0"/>
              </a:rPr>
              <a:t/>
            </a:r>
            <a:br>
              <a:rPr lang="sv-SE" sz="7000" b="0" dirty="0" smtClean="0">
                <a:latin typeface="Volvo Broad" panose="02000606020000020004" pitchFamily="2" charset="0"/>
              </a:rPr>
            </a:br>
            <a:r>
              <a:rPr lang="sv-SE" sz="7000" b="0" dirty="0" smtClean="0">
                <a:latin typeface="Volvo Broad" panose="02000606020000020004" pitchFamily="2" charset="0"/>
              </a:rPr>
              <a:t>App idea</a:t>
            </a:r>
            <a:endParaRPr lang="sv-SE" sz="7000" dirty="0"/>
          </a:p>
        </p:txBody>
      </p:sp>
      <p:sp>
        <p:nvSpPr>
          <p:cNvPr id="3" name="Content Placeholder 2"/>
          <p:cNvSpPr>
            <a:spLocks noGrp="1"/>
          </p:cNvSpPr>
          <p:nvPr>
            <p:ph idx="1"/>
          </p:nvPr>
        </p:nvSpPr>
        <p:spPr/>
        <p:txBody>
          <a:bodyPr>
            <a:normAutofit fontScale="85000" lnSpcReduction="20000"/>
          </a:bodyPr>
          <a:lstStyle/>
          <a:p>
            <a:pPr marL="400050" indent="-400050">
              <a:buAutoNum type="romanLcParenBoth"/>
            </a:pPr>
            <a:r>
              <a:rPr lang="sv-SE" dirty="0" smtClean="0"/>
              <a:t>You basically start the app</a:t>
            </a:r>
          </a:p>
          <a:p>
            <a:pPr marL="400050" indent="-400050">
              <a:buFont typeface="Arial" panose="020B0604020202020204" pitchFamily="34" charset="0"/>
              <a:buAutoNum type="romanLcParenBoth"/>
            </a:pPr>
            <a:r>
              <a:rPr lang="sv-SE" dirty="0" smtClean="0"/>
              <a:t>You will be promted to add you name / alias</a:t>
            </a:r>
          </a:p>
          <a:p>
            <a:pPr marL="400050" indent="-400050">
              <a:buAutoNum type="romanLcParenBoth"/>
            </a:pPr>
            <a:r>
              <a:rPr lang="sv-SE" dirty="0" smtClean="0"/>
              <a:t>In the app you start choose the ”Driving period”</a:t>
            </a:r>
          </a:p>
          <a:p>
            <a:pPr marL="400050" indent="-400050">
              <a:buAutoNum type="romanLcParenBoth"/>
            </a:pPr>
            <a:r>
              <a:rPr lang="sv-SE" dirty="0" smtClean="0"/>
              <a:t>The Cycle will start</a:t>
            </a:r>
          </a:p>
          <a:p>
            <a:pPr marL="0" indent="0">
              <a:buNone/>
            </a:pPr>
            <a:endParaRPr lang="sv-SE" dirty="0"/>
          </a:p>
          <a:p>
            <a:pPr marL="0" indent="0">
              <a:buNone/>
            </a:pPr>
            <a:r>
              <a:rPr lang="sv-SE" dirty="0" smtClean="0"/>
              <a:t>We want you to come up with 3 concepts. </a:t>
            </a:r>
          </a:p>
          <a:p>
            <a:pPr marL="0" indent="0">
              <a:buNone/>
            </a:pPr>
            <a:r>
              <a:rPr lang="sv-SE" dirty="0" smtClean="0"/>
              <a:t>We want to evaluate and choose the best one. </a:t>
            </a:r>
          </a:p>
          <a:p>
            <a:pPr marL="0" indent="0">
              <a:buNone/>
            </a:pPr>
            <a:r>
              <a:rPr lang="sv-SE" dirty="0" smtClean="0"/>
              <a:t>We encourage good / instant feed back so the operator understands that he / she use the machine in a correct way.</a:t>
            </a:r>
          </a:p>
          <a:p>
            <a:pPr marL="0" indent="0">
              <a:buNone/>
            </a:pPr>
            <a:r>
              <a:rPr lang="sv-SE" dirty="0" smtClean="0"/>
              <a:t>Your own historical data for a cycle should be possible to view. This to understand and imporve. </a:t>
            </a:r>
          </a:p>
          <a:p>
            <a:pPr marL="0" indent="0">
              <a:buNone/>
            </a:pPr>
            <a:r>
              <a:rPr lang="sv-SE" dirty="0" smtClean="0"/>
              <a:t>It is ok to only have one type of machine, Wheel Loader, Articulated Hauler or an Excavator. Or you can choose them all. </a:t>
            </a:r>
          </a:p>
          <a:p>
            <a:pPr marL="0" indent="0">
              <a:buNone/>
            </a:pPr>
            <a:endParaRPr lang="sv-SE" dirty="0"/>
          </a:p>
        </p:txBody>
      </p:sp>
      <p:sp>
        <p:nvSpPr>
          <p:cNvPr id="4" name="Footer Placeholder 3"/>
          <p:cNvSpPr>
            <a:spLocks noGrp="1"/>
          </p:cNvSpPr>
          <p:nvPr>
            <p:ph type="ftr" sz="quarter" idx="3"/>
          </p:nvPr>
        </p:nvSpPr>
        <p:spPr/>
        <p:txBody>
          <a:bodyPr/>
          <a:lstStyle/>
          <a:p>
            <a:r>
              <a:rPr lang="en-US" smtClean="0"/>
              <a:t>Soft Product &amp; Common Sys, Patrik Wahlström, Volvo Proj Initial Idea, Public</a:t>
            </a:r>
            <a:endParaRPr lang="sv-SE"/>
          </a:p>
        </p:txBody>
      </p:sp>
      <p:sp>
        <p:nvSpPr>
          <p:cNvPr id="5" name="Date Placeholder 4"/>
          <p:cNvSpPr>
            <a:spLocks noGrp="1"/>
          </p:cNvSpPr>
          <p:nvPr>
            <p:ph type="dt" sz="half" idx="2"/>
          </p:nvPr>
        </p:nvSpPr>
        <p:spPr/>
        <p:txBody>
          <a:bodyPr/>
          <a:lstStyle/>
          <a:p>
            <a:r>
              <a:rPr lang="sv-SE" smtClean="0"/>
              <a:t>2016-11-11</a:t>
            </a:r>
            <a:endParaRPr lang="sv-SE"/>
          </a:p>
        </p:txBody>
      </p:sp>
      <p:sp>
        <p:nvSpPr>
          <p:cNvPr id="6" name="Slide Number Placeholder 5"/>
          <p:cNvSpPr>
            <a:spLocks noGrp="1"/>
          </p:cNvSpPr>
          <p:nvPr>
            <p:ph type="sldNum" sz="quarter" idx="4"/>
          </p:nvPr>
        </p:nvSpPr>
        <p:spPr/>
        <p:txBody>
          <a:bodyPr/>
          <a:lstStyle/>
          <a:p>
            <a:fld id="{14987987-F8B9-4309-B5D0-D5D86517802D}" type="slidenum">
              <a:rPr lang="sv-SE" smtClean="0"/>
              <a:pPr/>
              <a:t>6</a:t>
            </a:fld>
            <a:endParaRPr lang="sv-SE"/>
          </a:p>
        </p:txBody>
      </p:sp>
    </p:spTree>
    <p:extLst>
      <p:ext uri="{BB962C8B-B14F-4D97-AF65-F5344CB8AC3E}">
        <p14:creationId xmlns:p14="http://schemas.microsoft.com/office/powerpoint/2010/main" val="40867241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z="7000" b="0" dirty="0" smtClean="0">
                <a:latin typeface="Volvo Broad" panose="02000606020000020004" pitchFamily="2" charset="0"/>
              </a:rPr>
              <a:t/>
            </a:r>
            <a:br>
              <a:rPr lang="sv-SE" sz="7000" b="0" dirty="0" smtClean="0">
                <a:latin typeface="Volvo Broad" panose="02000606020000020004" pitchFamily="2" charset="0"/>
              </a:rPr>
            </a:br>
            <a:r>
              <a:rPr lang="sv-SE" sz="7000" b="0" dirty="0" smtClean="0">
                <a:latin typeface="Volvo Broad" panose="02000606020000020004" pitchFamily="2" charset="0"/>
              </a:rPr>
              <a:t>Web idea</a:t>
            </a:r>
            <a:endParaRPr lang="sv-SE" sz="7000" dirty="0"/>
          </a:p>
        </p:txBody>
      </p:sp>
      <p:sp>
        <p:nvSpPr>
          <p:cNvPr id="3" name="Content Placeholder 2"/>
          <p:cNvSpPr>
            <a:spLocks noGrp="1"/>
          </p:cNvSpPr>
          <p:nvPr>
            <p:ph idx="1"/>
          </p:nvPr>
        </p:nvSpPr>
        <p:spPr/>
        <p:txBody>
          <a:bodyPr/>
          <a:lstStyle/>
          <a:p>
            <a:pPr marL="0" indent="0">
              <a:buNone/>
            </a:pPr>
            <a:r>
              <a:rPr lang="sv-SE" dirty="0" smtClean="0"/>
              <a:t>Keep it simple. Select a web server of your own choice. We have no requirements on the selected technique. We want you to come up with 3 concepts. </a:t>
            </a:r>
          </a:p>
          <a:p>
            <a:pPr marL="0" indent="0">
              <a:buNone/>
            </a:pPr>
            <a:r>
              <a:rPr lang="sv-SE" dirty="0" smtClean="0"/>
              <a:t>Our idea of the interface is:</a:t>
            </a:r>
          </a:p>
          <a:p>
            <a:pPr marL="0" indent="0">
              <a:buNone/>
            </a:pPr>
            <a:r>
              <a:rPr lang="sv-SE" dirty="0" smtClean="0"/>
              <a:t>Title ”VOLVO ECO DRIVING”</a:t>
            </a:r>
          </a:p>
          <a:p>
            <a:pPr marL="0" indent="0">
              <a:buNone/>
            </a:pPr>
            <a:r>
              <a:rPr lang="sv-SE" dirty="0" smtClean="0"/>
              <a:t>Circular buffer of the high score, the 20 </a:t>
            </a:r>
            <a:r>
              <a:rPr lang="sv-SE" dirty="0" smtClean="0"/>
              <a:t>highest</a:t>
            </a:r>
            <a:endParaRPr lang="sv-SE" dirty="0"/>
          </a:p>
        </p:txBody>
      </p:sp>
      <p:sp>
        <p:nvSpPr>
          <p:cNvPr id="4" name="Footer Placeholder 3"/>
          <p:cNvSpPr>
            <a:spLocks noGrp="1"/>
          </p:cNvSpPr>
          <p:nvPr>
            <p:ph type="ftr" sz="quarter" idx="3"/>
          </p:nvPr>
        </p:nvSpPr>
        <p:spPr/>
        <p:txBody>
          <a:bodyPr/>
          <a:lstStyle/>
          <a:p>
            <a:r>
              <a:rPr lang="en-US" smtClean="0"/>
              <a:t>Soft Product &amp; Common Sys, Patrik Wahlström, Volvo Proj Initial Idea, Public</a:t>
            </a:r>
            <a:endParaRPr lang="sv-SE"/>
          </a:p>
        </p:txBody>
      </p:sp>
      <p:sp>
        <p:nvSpPr>
          <p:cNvPr id="5" name="Date Placeholder 4"/>
          <p:cNvSpPr>
            <a:spLocks noGrp="1"/>
          </p:cNvSpPr>
          <p:nvPr>
            <p:ph type="dt" sz="half" idx="2"/>
          </p:nvPr>
        </p:nvSpPr>
        <p:spPr/>
        <p:txBody>
          <a:bodyPr/>
          <a:lstStyle/>
          <a:p>
            <a:r>
              <a:rPr lang="sv-SE" smtClean="0"/>
              <a:t>2016-11-11</a:t>
            </a:r>
            <a:endParaRPr lang="sv-SE"/>
          </a:p>
        </p:txBody>
      </p:sp>
      <p:sp>
        <p:nvSpPr>
          <p:cNvPr id="6" name="Slide Number Placeholder 5"/>
          <p:cNvSpPr>
            <a:spLocks noGrp="1"/>
          </p:cNvSpPr>
          <p:nvPr>
            <p:ph type="sldNum" sz="quarter" idx="4"/>
          </p:nvPr>
        </p:nvSpPr>
        <p:spPr/>
        <p:txBody>
          <a:bodyPr/>
          <a:lstStyle/>
          <a:p>
            <a:fld id="{14987987-F8B9-4309-B5D0-D5D86517802D}" type="slidenum">
              <a:rPr lang="sv-SE" smtClean="0"/>
              <a:pPr/>
              <a:t>7</a:t>
            </a:fld>
            <a:endParaRPr lang="sv-SE"/>
          </a:p>
        </p:txBody>
      </p:sp>
    </p:spTree>
    <p:extLst>
      <p:ext uri="{BB962C8B-B14F-4D97-AF65-F5344CB8AC3E}">
        <p14:creationId xmlns:p14="http://schemas.microsoft.com/office/powerpoint/2010/main" val="148756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z="7000" b="0" dirty="0" smtClean="0">
                <a:solidFill>
                  <a:srgbClr val="4D4E53"/>
                </a:solidFill>
                <a:latin typeface="Volvo Broad" panose="02000606020000020004" pitchFamily="2" charset="0"/>
              </a:rPr>
              <a:t/>
            </a:r>
            <a:br>
              <a:rPr lang="sv-SE" sz="7000" b="0" dirty="0" smtClean="0">
                <a:solidFill>
                  <a:srgbClr val="4D4E53"/>
                </a:solidFill>
                <a:latin typeface="Volvo Broad" panose="02000606020000020004" pitchFamily="2" charset="0"/>
              </a:rPr>
            </a:br>
            <a:r>
              <a:rPr lang="sv-SE" sz="7000" b="0" dirty="0" smtClean="0">
                <a:solidFill>
                  <a:srgbClr val="4D4E53"/>
                </a:solidFill>
                <a:latin typeface="Volvo Broad" panose="02000606020000020004" pitchFamily="2" charset="0"/>
              </a:rPr>
              <a:t>Web graphical </a:t>
            </a:r>
            <a:r>
              <a:rPr lang="sv-SE" sz="7000" b="0" dirty="0">
                <a:solidFill>
                  <a:srgbClr val="4D4E53"/>
                </a:solidFill>
                <a:latin typeface="Volvo Broad" panose="02000606020000020004" pitchFamily="2" charset="0"/>
              </a:rPr>
              <a:t>idea</a:t>
            </a:r>
            <a:endParaRPr lang="sv-SE" dirty="0"/>
          </a:p>
        </p:txBody>
      </p:sp>
      <p:sp>
        <p:nvSpPr>
          <p:cNvPr id="4" name="Footer Placeholder 3"/>
          <p:cNvSpPr>
            <a:spLocks noGrp="1"/>
          </p:cNvSpPr>
          <p:nvPr>
            <p:ph type="ftr" sz="quarter" idx="3"/>
          </p:nvPr>
        </p:nvSpPr>
        <p:spPr/>
        <p:txBody>
          <a:bodyPr/>
          <a:lstStyle/>
          <a:p>
            <a:r>
              <a:rPr lang="en-US" smtClean="0"/>
              <a:t>Soft Product &amp; Common Sys, Patrik Wahlström, Volvo Proj Initial Idea, Public</a:t>
            </a:r>
            <a:endParaRPr lang="sv-SE"/>
          </a:p>
        </p:txBody>
      </p:sp>
      <p:sp>
        <p:nvSpPr>
          <p:cNvPr id="5" name="Date Placeholder 4"/>
          <p:cNvSpPr>
            <a:spLocks noGrp="1"/>
          </p:cNvSpPr>
          <p:nvPr>
            <p:ph type="dt" sz="half" idx="2"/>
          </p:nvPr>
        </p:nvSpPr>
        <p:spPr/>
        <p:txBody>
          <a:bodyPr/>
          <a:lstStyle/>
          <a:p>
            <a:r>
              <a:rPr lang="sv-SE" smtClean="0"/>
              <a:t>2016-11-11</a:t>
            </a:r>
            <a:endParaRPr lang="sv-SE"/>
          </a:p>
        </p:txBody>
      </p:sp>
      <p:sp>
        <p:nvSpPr>
          <p:cNvPr id="6" name="Slide Number Placeholder 5"/>
          <p:cNvSpPr>
            <a:spLocks noGrp="1"/>
          </p:cNvSpPr>
          <p:nvPr>
            <p:ph type="sldNum" sz="quarter" idx="4"/>
          </p:nvPr>
        </p:nvSpPr>
        <p:spPr/>
        <p:txBody>
          <a:bodyPr/>
          <a:lstStyle/>
          <a:p>
            <a:fld id="{14987987-F8B9-4309-B5D0-D5D86517802D}" type="slidenum">
              <a:rPr lang="sv-SE" smtClean="0"/>
              <a:pPr/>
              <a:t>8</a:t>
            </a:fld>
            <a:endParaRPr lang="sv-SE"/>
          </a:p>
        </p:txBody>
      </p:sp>
      <p:pic>
        <p:nvPicPr>
          <p:cNvPr id="3074" name="Picture 2" descr="C:\Users\e020686\AppData\Local\Microsoft\Windows\Temporary Internet Files\Content.Outlook\EYDQUYO0\webp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1" y="1507141"/>
            <a:ext cx="8778258" cy="4462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277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z="7000" b="0" dirty="0" smtClean="0">
                <a:solidFill>
                  <a:srgbClr val="4D4E53"/>
                </a:solidFill>
                <a:latin typeface="Volvo Broad" panose="02000606020000020004" pitchFamily="2" charset="0"/>
              </a:rPr>
              <a:t/>
            </a:r>
            <a:br>
              <a:rPr lang="sv-SE" sz="7000" b="0" dirty="0" smtClean="0">
                <a:solidFill>
                  <a:srgbClr val="4D4E53"/>
                </a:solidFill>
                <a:latin typeface="Volvo Broad" panose="02000606020000020004" pitchFamily="2" charset="0"/>
              </a:rPr>
            </a:br>
            <a:r>
              <a:rPr lang="sv-SE" sz="7000" b="0" dirty="0" smtClean="0">
                <a:solidFill>
                  <a:srgbClr val="4D4E53"/>
                </a:solidFill>
                <a:latin typeface="Volvo Broad" panose="02000606020000020004" pitchFamily="2" charset="0"/>
              </a:rPr>
              <a:t>project deliverys</a:t>
            </a:r>
            <a:endParaRPr lang="sv-SE" dirty="0"/>
          </a:p>
        </p:txBody>
      </p:sp>
      <p:sp>
        <p:nvSpPr>
          <p:cNvPr id="3" name="Content Placeholder 2"/>
          <p:cNvSpPr>
            <a:spLocks noGrp="1"/>
          </p:cNvSpPr>
          <p:nvPr>
            <p:ph idx="1"/>
          </p:nvPr>
        </p:nvSpPr>
        <p:spPr/>
        <p:txBody>
          <a:bodyPr/>
          <a:lstStyle/>
          <a:p>
            <a:pPr marL="400050" indent="-400050">
              <a:buAutoNum type="romanLcParenBoth"/>
            </a:pPr>
            <a:r>
              <a:rPr lang="sv-SE" dirty="0" smtClean="0"/>
              <a:t>Algorithm as source code</a:t>
            </a:r>
          </a:p>
          <a:p>
            <a:pPr marL="400050" indent="-400050">
              <a:buFont typeface="Arial" panose="020B0604020202020204" pitchFamily="34" charset="0"/>
              <a:buAutoNum type="romanLcParenBoth"/>
            </a:pPr>
            <a:r>
              <a:rPr lang="sv-SE" dirty="0"/>
              <a:t>Document the 3 concepts for the </a:t>
            </a:r>
            <a:r>
              <a:rPr lang="sv-SE" dirty="0" smtClean="0"/>
              <a:t>app</a:t>
            </a:r>
          </a:p>
          <a:p>
            <a:pPr marL="400050" indent="-400050">
              <a:buFont typeface="Arial" panose="020B0604020202020204" pitchFamily="34" charset="0"/>
              <a:buAutoNum type="romanLcParenBoth"/>
            </a:pPr>
            <a:r>
              <a:rPr lang="sv-SE" dirty="0" smtClean="0"/>
              <a:t>App source code and .apk</a:t>
            </a:r>
          </a:p>
          <a:p>
            <a:pPr marL="400050" indent="-400050">
              <a:buFont typeface="Arial" panose="020B0604020202020204" pitchFamily="34" charset="0"/>
              <a:buAutoNum type="romanLcParenBoth"/>
            </a:pPr>
            <a:r>
              <a:rPr lang="sv-SE" dirty="0" smtClean="0"/>
              <a:t>Document the 3 concepts for the web portal</a:t>
            </a:r>
          </a:p>
          <a:p>
            <a:pPr marL="400050" indent="-400050">
              <a:buFont typeface="Arial" panose="020B0604020202020204" pitchFamily="34" charset="0"/>
              <a:buAutoNum type="romanLcParenBoth"/>
            </a:pPr>
            <a:r>
              <a:rPr lang="sv-SE" dirty="0" smtClean="0"/>
              <a:t>Report of project</a:t>
            </a:r>
          </a:p>
          <a:p>
            <a:pPr marL="400050" indent="-400050">
              <a:buFont typeface="Arial" panose="020B0604020202020204" pitchFamily="34" charset="0"/>
              <a:buAutoNum type="romanLcParenBoth"/>
            </a:pPr>
            <a:r>
              <a:rPr lang="sv-SE" dirty="0" smtClean="0"/>
              <a:t>Power point to be able to present the project for others</a:t>
            </a:r>
            <a:endParaRPr lang="sv-SE" dirty="0"/>
          </a:p>
        </p:txBody>
      </p:sp>
      <p:sp>
        <p:nvSpPr>
          <p:cNvPr id="4" name="Footer Placeholder 3"/>
          <p:cNvSpPr>
            <a:spLocks noGrp="1"/>
          </p:cNvSpPr>
          <p:nvPr>
            <p:ph type="ftr" sz="quarter" idx="3"/>
          </p:nvPr>
        </p:nvSpPr>
        <p:spPr/>
        <p:txBody>
          <a:bodyPr/>
          <a:lstStyle/>
          <a:p>
            <a:r>
              <a:rPr lang="en-US" smtClean="0"/>
              <a:t>Soft Product &amp; Common Sys, Patrik Wahlström, Volvo Proj Initial Idea, Public</a:t>
            </a:r>
            <a:endParaRPr lang="sv-SE"/>
          </a:p>
        </p:txBody>
      </p:sp>
      <p:sp>
        <p:nvSpPr>
          <p:cNvPr id="5" name="Date Placeholder 4"/>
          <p:cNvSpPr>
            <a:spLocks noGrp="1"/>
          </p:cNvSpPr>
          <p:nvPr>
            <p:ph type="dt" sz="half" idx="2"/>
          </p:nvPr>
        </p:nvSpPr>
        <p:spPr/>
        <p:txBody>
          <a:bodyPr/>
          <a:lstStyle/>
          <a:p>
            <a:r>
              <a:rPr lang="sv-SE" smtClean="0"/>
              <a:t>2016-11-11</a:t>
            </a:r>
            <a:endParaRPr lang="sv-SE"/>
          </a:p>
        </p:txBody>
      </p:sp>
      <p:sp>
        <p:nvSpPr>
          <p:cNvPr id="6" name="Slide Number Placeholder 5"/>
          <p:cNvSpPr>
            <a:spLocks noGrp="1"/>
          </p:cNvSpPr>
          <p:nvPr>
            <p:ph type="sldNum" sz="quarter" idx="4"/>
          </p:nvPr>
        </p:nvSpPr>
        <p:spPr/>
        <p:txBody>
          <a:bodyPr/>
          <a:lstStyle/>
          <a:p>
            <a:fld id="{14987987-F8B9-4309-B5D0-D5D86517802D}" type="slidenum">
              <a:rPr lang="sv-SE" smtClean="0"/>
              <a:pPr/>
              <a:t>9</a:t>
            </a:fld>
            <a:endParaRPr lang="sv-SE"/>
          </a:p>
        </p:txBody>
      </p:sp>
    </p:spTree>
    <p:extLst>
      <p:ext uri="{BB962C8B-B14F-4D97-AF65-F5344CB8AC3E}">
        <p14:creationId xmlns:p14="http://schemas.microsoft.com/office/powerpoint/2010/main" val="722850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_Volvo_Construction_Equipment">
  <a:themeElements>
    <a:clrScheme name="One Volvo Profile Colours">
      <a:dk1>
        <a:srgbClr val="000000"/>
      </a:dk1>
      <a:lt1>
        <a:srgbClr val="FFFFFF"/>
      </a:lt1>
      <a:dk2>
        <a:srgbClr val="D8D7D5"/>
      </a:dk2>
      <a:lt2>
        <a:srgbClr val="4D4E53"/>
      </a:lt2>
      <a:accent1>
        <a:srgbClr val="DCCCA7"/>
      </a:accent1>
      <a:accent2>
        <a:srgbClr val="919296"/>
      </a:accent2>
      <a:accent3>
        <a:srgbClr val="78B833"/>
      </a:accent3>
      <a:accent4>
        <a:srgbClr val="BADCE6"/>
      </a:accent4>
      <a:accent5>
        <a:srgbClr val="16A6C9"/>
      </a:accent5>
      <a:accent6>
        <a:srgbClr val="DD7611"/>
      </a:accent6>
      <a:hlink>
        <a:srgbClr val="16A6C9"/>
      </a:hlink>
      <a:folHlink>
        <a:srgbClr val="78B83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a:solidFill>
            <a:schemeClr val="tx2"/>
          </a:solidFill>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mtClean="0">
            <a:solidFill>
              <a:schemeClr val="bg2"/>
            </a:solidFill>
          </a:defRPr>
        </a:defPPr>
      </a:lstStyle>
      <a:style>
        <a:lnRef idx="1">
          <a:schemeClr val="accent1"/>
        </a:lnRef>
        <a:fillRef idx="0">
          <a:schemeClr val="accent1"/>
        </a:fillRef>
        <a:effectRef idx="0">
          <a:schemeClr val="accent1"/>
        </a:effectRef>
        <a:fontRef idx="minor">
          <a:schemeClr val="tx1"/>
        </a:fontRef>
      </a:style>
    </a:spDef>
    <a:lnDef>
      <a:spPr>
        <a:ln w="12700">
          <a:solidFill>
            <a:schemeClr val="bg2"/>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mtClean="0">
            <a:solidFill>
              <a:schemeClr val="bg2"/>
            </a:solidFill>
            <a:latin typeface="Arial" panose="020B0604020202020204" pitchFamily="34" charset="0"/>
            <a:cs typeface="Arial" panose="020B0604020202020204" pitchFamily="34" charset="0"/>
          </a:defRPr>
        </a:defPPr>
      </a:lstStyle>
    </a:txDef>
  </a:objectDefaults>
  <a:extraClrSchemeLst/>
</a:theme>
</file>

<file path=ppt/theme/theme2.xml><?xml version="1.0" encoding="utf-8"?>
<a:theme xmlns:a="http://schemas.openxmlformats.org/drawingml/2006/main" name="Office Theme">
  <a:themeElements>
    <a:clrScheme name="One Volvo Profile Colours">
      <a:dk1>
        <a:srgbClr val="000000"/>
      </a:dk1>
      <a:lt1>
        <a:srgbClr val="FFFFFF"/>
      </a:lt1>
      <a:dk2>
        <a:srgbClr val="D8D7D5"/>
      </a:dk2>
      <a:lt2>
        <a:srgbClr val="4D4E53"/>
      </a:lt2>
      <a:accent1>
        <a:srgbClr val="DCCCA7"/>
      </a:accent1>
      <a:accent2>
        <a:srgbClr val="919296"/>
      </a:accent2>
      <a:accent3>
        <a:srgbClr val="78B833"/>
      </a:accent3>
      <a:accent4>
        <a:srgbClr val="BADCE6"/>
      </a:accent4>
      <a:accent5>
        <a:srgbClr val="16A6C9"/>
      </a:accent5>
      <a:accent6>
        <a:srgbClr val="DD7611"/>
      </a:accent6>
      <a:hlink>
        <a:srgbClr val="16A6C9"/>
      </a:hlink>
      <a:folHlink>
        <a:srgbClr val="78B83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ne Volvo Profile Colours">
      <a:dk1>
        <a:srgbClr val="000000"/>
      </a:dk1>
      <a:lt1>
        <a:srgbClr val="FFFFFF"/>
      </a:lt1>
      <a:dk2>
        <a:srgbClr val="D8D7D5"/>
      </a:dk2>
      <a:lt2>
        <a:srgbClr val="4D4E53"/>
      </a:lt2>
      <a:accent1>
        <a:srgbClr val="DCCCA7"/>
      </a:accent1>
      <a:accent2>
        <a:srgbClr val="919296"/>
      </a:accent2>
      <a:accent3>
        <a:srgbClr val="78B833"/>
      </a:accent3>
      <a:accent4>
        <a:srgbClr val="BADCE6"/>
      </a:accent4>
      <a:accent5>
        <a:srgbClr val="16A6C9"/>
      </a:accent5>
      <a:accent6>
        <a:srgbClr val="DD7611"/>
      </a:accent6>
      <a:hlink>
        <a:srgbClr val="16A6C9"/>
      </a:hlink>
      <a:folHlink>
        <a:srgbClr val="78B83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BB26F17A74D3846970251A6C8A17E62" ma:contentTypeVersion="0" ma:contentTypeDescription="Create a new document." ma:contentTypeScope="" ma:versionID="6bbfe837119e8130e0d1a3f49c4d420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165716-4E53-45DF-BDFE-EB50B009F453}">
  <ds:schemaRefs>
    <ds:schemaRef ds:uri="http://schemas.microsoft.com/sharepoint/v3/contenttype/forms"/>
  </ds:schemaRefs>
</ds:datastoreItem>
</file>

<file path=customXml/itemProps2.xml><?xml version="1.0" encoding="utf-8"?>
<ds:datastoreItem xmlns:ds="http://schemas.openxmlformats.org/officeDocument/2006/customXml" ds:itemID="{D8EF9A50-6D8A-4E5A-BF5B-E8D35FD53084}">
  <ds:schemaRefs>
    <ds:schemaRef ds:uri="http://schemas.openxmlformats.org/package/2006/metadata/core-properties"/>
    <ds:schemaRef ds:uri="http://purl.org/dc/dcmitype/"/>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86AF7EA6-9B2D-4ACC-AC2D-EE82B7C8DB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Template_Volvo_Construction_Equipment</Template>
  <TotalTime>371</TotalTime>
  <Words>560</Words>
  <Application>Microsoft Office PowerPoint</Application>
  <PresentationFormat>On-screen Show (4:3)</PresentationFormat>
  <Paragraphs>68</Paragraphs>
  <Slides>9</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Volvo Broad Pro Digital</vt:lpstr>
      <vt:lpstr>Volvo Broad</vt:lpstr>
      <vt:lpstr>VolvoBroad</vt:lpstr>
      <vt:lpstr>Wingdings</vt:lpstr>
      <vt:lpstr>Template_Volvo_Construction_Equipment</vt:lpstr>
      <vt:lpstr> Volvo Eco driving </vt:lpstr>
      <vt:lpstr>PowerPoint Presentation</vt:lpstr>
      <vt:lpstr> Project over all idea</vt:lpstr>
      <vt:lpstr> development environment</vt:lpstr>
      <vt:lpstr> algorithm idea</vt:lpstr>
      <vt:lpstr> App idea</vt:lpstr>
      <vt:lpstr> Web idea</vt:lpstr>
      <vt:lpstr> Web graphical idea</vt:lpstr>
      <vt:lpstr> project deliverys</vt:lpstr>
    </vt:vector>
  </TitlesOfParts>
  <Company>Volvo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Volvo Eco driving</dc:title>
  <dc:creator>Patrik Wahlström</dc:creator>
  <cp:lastModifiedBy>Patrik Wahlström </cp:lastModifiedBy>
  <cp:revision>11</cp:revision>
  <dcterms:created xsi:type="dcterms:W3CDTF">2016-11-11T08:34:02Z</dcterms:created>
  <dcterms:modified xsi:type="dcterms:W3CDTF">2016-11-11T14:57:15Z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0x010100BBB26F17A74D3846970251A6C8A17E62</vt:lpwstr>
  </property>
</Properties>
</file>