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3">
          <p15:clr>
            <a:srgbClr val="A4A3A4"/>
          </p15:clr>
        </p15:guide>
        <p15:guide id="2" orient="horz" pos="4079">
          <p15:clr>
            <a:srgbClr val="A4A3A4"/>
          </p15:clr>
        </p15:guide>
        <p15:guide id="3" orient="horz" pos="3984">
          <p15:clr>
            <a:srgbClr val="A4A3A4"/>
          </p15:clr>
        </p15:guide>
        <p15:guide id="4" pos="793">
          <p15:clr>
            <a:srgbClr val="A4A3A4"/>
          </p15:clr>
        </p15:guide>
        <p15:guide id="5" pos="4967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9" autoAdjust="0"/>
    <p:restoredTop sz="94690"/>
  </p:normalViewPr>
  <p:slideViewPr>
    <p:cSldViewPr showGuides="1">
      <p:cViewPr varScale="1">
        <p:scale>
          <a:sx n="91" d="100"/>
          <a:sy n="91" d="100"/>
        </p:scale>
        <p:origin x="1544" y="184"/>
      </p:cViewPr>
      <p:guideLst>
        <p:guide orient="horz" pos="613"/>
        <p:guide orient="horz" pos="4079"/>
        <p:guide orient="horz" pos="3984"/>
        <p:guide pos="793"/>
        <p:guide pos="496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F0ACF-17B1-4B0C-9279-BA8C1FFE04F9}" type="datetimeFigureOut">
              <a:rPr lang="sv-SE" smtClean="0"/>
              <a:t>2016-11-09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6B56D-241F-4243-BB82-52CD0FD93A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510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7" descr="droppe.png"/>
          <p:cNvPicPr>
            <a:picLocks noChangeAspect="1"/>
          </p:cNvPicPr>
          <p:nvPr userDrawn="1"/>
        </p:nvPicPr>
        <p:blipFill>
          <a:blip r:embed="rId2"/>
          <a:srcRect l="88652"/>
          <a:stretch>
            <a:fillRect/>
          </a:stretch>
        </p:blipFill>
        <p:spPr bwMode="auto">
          <a:xfrm>
            <a:off x="0" y="2339975"/>
            <a:ext cx="285750" cy="210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Bildobjekt 7" descr="dropp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21488" y="2357438"/>
            <a:ext cx="2519362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6762" y="2092325"/>
            <a:ext cx="5893594" cy="1381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b" anchorCtr="0" compatLnSpc="1">
            <a:prstTxWarp prst="textNoShape">
              <a:avLst/>
            </a:prstTxWarp>
          </a:bodyPr>
          <a:lstStyle>
            <a:lvl1pPr algn="l">
              <a:defRPr sz="4400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sv-SE" noProof="0">
                <a:sym typeface="Gill Sans" charset="0"/>
              </a:rPr>
              <a:t>Klicka här för att ändra format</a:t>
            </a:r>
            <a:endParaRPr lang="sv-SE" noProof="0" dirty="0">
              <a:sym typeface="Gill Sans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06762" y="3536156"/>
            <a:ext cx="5893594" cy="7947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sv-SE" noProof="0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88027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9632" y="517522"/>
            <a:ext cx="6552728" cy="1281670"/>
          </a:xfrm>
        </p:spPr>
        <p:txBody>
          <a:bodyPr anchor="t" anchorCtr="0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11"/>
          </p:nvPr>
        </p:nvSpPr>
        <p:spPr>
          <a:xfrm>
            <a:off x="1258887" y="1772816"/>
            <a:ext cx="6626225" cy="4551784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3"/>
              </a:buClr>
              <a:defRPr/>
            </a:lvl3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178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258888" y="1772816"/>
            <a:ext cx="3313112" cy="455178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0" y="1772816"/>
            <a:ext cx="3313113" cy="455178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8" name="Rubrik 7"/>
          <p:cNvSpPr>
            <a:spLocks noGrp="1"/>
          </p:cNvSpPr>
          <p:nvPr>
            <p:ph type="title"/>
          </p:nvPr>
        </p:nvSpPr>
        <p:spPr>
          <a:xfrm>
            <a:off x="1259631" y="419138"/>
            <a:ext cx="6625481" cy="1281670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782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58888" y="1844824"/>
            <a:ext cx="3241104" cy="8821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258888" y="2780927"/>
            <a:ext cx="3238500" cy="352779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844824"/>
            <a:ext cx="3242693" cy="8821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sv-SE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Georgia" pitchFamily="18" charset="0"/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2780927"/>
            <a:ext cx="3240088" cy="3527797"/>
          </a:xfrm>
          <a:prstGeom prst="rect">
            <a:avLst/>
          </a:prstGeom>
        </p:spPr>
        <p:txBody>
          <a:bodyPr/>
          <a:lstStyle>
            <a:lvl1pPr marL="273050" indent="-273050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3525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73050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10" name="Rubrik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12" name="Platshållare för bildnumm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8078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0936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7703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5" descr="droppe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1775" y="332656"/>
            <a:ext cx="107315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latshållare för rubrik 12"/>
          <p:cNvSpPr>
            <a:spLocks noGrp="1"/>
          </p:cNvSpPr>
          <p:nvPr>
            <p:ph type="title"/>
          </p:nvPr>
        </p:nvSpPr>
        <p:spPr>
          <a:xfrm>
            <a:off x="1259632" y="419138"/>
            <a:ext cx="6552728" cy="1281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idx="1"/>
          </p:nvPr>
        </p:nvSpPr>
        <p:spPr>
          <a:xfrm>
            <a:off x="1258887" y="1783357"/>
            <a:ext cx="66262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</p:txBody>
      </p:sp>
      <p:sp>
        <p:nvSpPr>
          <p:cNvPr id="15" name="Platshållare för bildnummer 14"/>
          <p:cNvSpPr>
            <a:spLocks noGrp="1"/>
          </p:cNvSpPr>
          <p:nvPr>
            <p:ph type="sldNum" sz="quarter" idx="4"/>
          </p:nvPr>
        </p:nvSpPr>
        <p:spPr>
          <a:xfrm>
            <a:off x="7885112" y="6282158"/>
            <a:ext cx="801687" cy="243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2"/>
                </a:solidFill>
              </a:defRPr>
            </a:lvl1pPr>
          </a:lstStyle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7645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lvl1pPr marL="0" marR="0" indent="0" algn="l" defTabSz="914400" rtl="0" eaLnBrk="1" fontAlgn="base" latinLnBrk="0" hangingPunct="1">
        <a:lnSpc>
          <a:spcPts val="4000"/>
        </a:lnSpc>
        <a:spcBef>
          <a:spcPct val="0"/>
        </a:spcBef>
        <a:spcAft>
          <a:spcPct val="0"/>
        </a:spcAft>
        <a:buNone/>
        <a:tabLst/>
        <a:defRPr lang="sv-SE" sz="3600" b="1" u="none" kern="1200" noProof="0" dirty="0">
          <a:solidFill>
            <a:schemeClr val="tx1"/>
          </a:solidFill>
          <a:latin typeface="+mj-lt"/>
          <a:ea typeface="+mj-ea"/>
          <a:cs typeface="Arial"/>
          <a:sym typeface="Gill Sans" charset="0"/>
        </a:defRPr>
      </a:lvl1pPr>
    </p:titleStyle>
    <p:bodyStyle>
      <a:lvl1pPr marL="273050" indent="-27305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Georgia" pitchFamily="18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3525" algn="l" defTabSz="914400" rtl="0" eaLnBrk="1" latinLnBrk="0" hangingPunct="1">
        <a:spcBef>
          <a:spcPct val="20000"/>
        </a:spcBef>
        <a:buClr>
          <a:schemeClr val="accent2"/>
        </a:buClr>
        <a:buFont typeface="Georgia" pitchFamily="18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73050" algn="l" defTabSz="914400" rtl="0" eaLnBrk="1" latinLnBrk="0" hangingPunct="1">
        <a:spcBef>
          <a:spcPct val="20000"/>
        </a:spcBef>
        <a:buClr>
          <a:schemeClr val="accent3"/>
        </a:buClr>
        <a:buFont typeface="Georgia" pitchFamily="18" charset="0"/>
        <a:buChar char="●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CoPilot</a:t>
            </a:r>
            <a:r>
              <a:rPr lang="en-US" dirty="0"/>
              <a:t> driver statistics project</a:t>
            </a:r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>
          <a:xfrm>
            <a:off x="506762" y="3536156"/>
            <a:ext cx="5893594" cy="3061196"/>
          </a:xfrm>
        </p:spPr>
        <p:txBody>
          <a:bodyPr>
            <a:normAutofit lnSpcReduction="10000"/>
          </a:bodyPr>
          <a:lstStyle/>
          <a:p>
            <a:r>
              <a:rPr lang="sv-SE" dirty="0"/>
              <a:t>11/9/2016</a:t>
            </a:r>
            <a:br>
              <a:rPr lang="sv-SE" dirty="0"/>
            </a:br>
            <a:endParaRPr lang="sv-SE" dirty="0"/>
          </a:p>
          <a:p>
            <a:r>
              <a:rPr lang="sv-SE" b="1" dirty="0"/>
              <a:t>Team members: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Vladimir Djukanovic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Leslie Dahlberg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Léa Brunschwig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Eric Engtorp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Fredrik Frenning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Pooria Ghavamian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Hamza Sabljakovic</a:t>
            </a:r>
          </a:p>
          <a:p>
            <a:pPr marL="285750" indent="-285750">
              <a:buFontTx/>
              <a:buChar char="-"/>
            </a:pPr>
            <a:endParaRPr lang="sv-SE" dirty="0"/>
          </a:p>
          <a:p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559" y="4077072"/>
            <a:ext cx="3450336" cy="229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Project description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Volvo Construction Equipment - The </a:t>
            </a:r>
            <a:r>
              <a:rPr lang="en-US" dirty="0" err="1"/>
              <a:t>CoPilot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Android based tablet </a:t>
            </a:r>
          </a:p>
          <a:p>
            <a:endParaRPr lang="en-US" dirty="0"/>
          </a:p>
          <a:p>
            <a:r>
              <a:rPr lang="en-US" dirty="0" err="1"/>
              <a:t>CoPilot</a:t>
            </a:r>
            <a:r>
              <a:rPr lang="en-US" dirty="0"/>
              <a:t> application (measuring time, speed, fuel consumption, load weight, and calculate a score that is used in a high score list). </a:t>
            </a:r>
          </a:p>
          <a:p>
            <a:endParaRPr lang="en-US" dirty="0"/>
          </a:p>
          <a:p>
            <a:r>
              <a:rPr lang="en-US" dirty="0"/>
              <a:t>App abilities: Present the current data and score to the driver. Access historic data through a </a:t>
            </a:r>
            <a:r>
              <a:rPr lang="en-US" dirty="0" err="1"/>
              <a:t>backoffice</a:t>
            </a:r>
            <a:r>
              <a:rPr lang="en-US" dirty="0"/>
              <a:t> server (cloud server). Publish current data in a web portal. 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828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1295636" y="188640"/>
            <a:ext cx="6552728" cy="1281670"/>
          </a:xfrm>
        </p:spPr>
        <p:txBody>
          <a:bodyPr/>
          <a:lstStyle/>
          <a:p>
            <a:r>
              <a:rPr lang="sv-SE" dirty="0">
                <a:sym typeface="Arial" charset="0"/>
              </a:rPr>
              <a:t>Team photo</a:t>
            </a:r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3</a:t>
            </a:fld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833"/>
            <a:ext cx="9144000" cy="49057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2653" y="429309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Hamza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407707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Lea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392376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Vlado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4757" y="339260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Fredrik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0032" y="34498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Leslie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82483" y="335650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  <a:latin typeface="+mj-lt"/>
              </a:rPr>
              <a:t>Erik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5272" y="349310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Pooria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172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Established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1"/>
          </p:nvPr>
        </p:nvSpPr>
        <p:spPr>
          <a:xfrm>
            <a:off x="1258887" y="1727322"/>
            <a:ext cx="6626225" cy="4551784"/>
          </a:xfrm>
        </p:spPr>
        <p:txBody>
          <a:bodyPr/>
          <a:lstStyle/>
          <a:p>
            <a:r>
              <a:rPr lang="sv-SE" dirty="0">
                <a:solidFill>
                  <a:schemeClr val="accent1"/>
                </a:solidFill>
                <a:sym typeface="Georgia" charset="0"/>
              </a:rPr>
              <a:t>Meeting with client</a:t>
            </a:r>
            <a:r>
              <a:rPr lang="sv-SE" dirty="0">
                <a:sym typeface="Georgia" charset="0"/>
              </a:rPr>
              <a:t> – Friday 11</a:t>
            </a:r>
            <a:r>
              <a:rPr lang="sv-SE" baseline="30000" dirty="0">
                <a:sym typeface="Georgia" charset="0"/>
              </a:rPr>
              <a:t>th</a:t>
            </a:r>
            <a:r>
              <a:rPr lang="sv-SE" dirty="0">
                <a:sym typeface="Georgia" charset="0"/>
              </a:rPr>
              <a:t> 2016 at 12:15</a:t>
            </a:r>
          </a:p>
          <a:p>
            <a:r>
              <a:rPr lang="sv-SE" dirty="0">
                <a:solidFill>
                  <a:schemeClr val="accent1"/>
                </a:solidFill>
                <a:sym typeface="Georgia" charset="0"/>
              </a:rPr>
              <a:t>Communication tool </a:t>
            </a:r>
            <a:r>
              <a:rPr lang="sv-SE" dirty="0">
                <a:sym typeface="Georgia" charset="0"/>
              </a:rPr>
              <a:t>– slack</a:t>
            </a:r>
          </a:p>
          <a:p>
            <a:r>
              <a:rPr lang="sv-SE" dirty="0">
                <a:solidFill>
                  <a:schemeClr val="accent1"/>
                </a:solidFill>
                <a:sym typeface="Georgia" charset="0"/>
              </a:rPr>
              <a:t>Project collaboration tool (board) </a:t>
            </a:r>
            <a:r>
              <a:rPr lang="sv-SE" dirty="0">
                <a:sym typeface="Georgia" charset="0"/>
              </a:rPr>
              <a:t>– trello</a:t>
            </a:r>
          </a:p>
          <a:p>
            <a:r>
              <a:rPr lang="sv-SE" dirty="0">
                <a:solidFill>
                  <a:schemeClr val="accent1"/>
                </a:solidFill>
                <a:sym typeface="Georgia" charset="0"/>
              </a:rPr>
              <a:t>Project hosting service (repo) </a:t>
            </a:r>
            <a:r>
              <a:rPr lang="sv-SE" dirty="0">
                <a:sym typeface="Georgia" charset="0"/>
              </a:rPr>
              <a:t>– GitHub</a:t>
            </a:r>
          </a:p>
          <a:p>
            <a:endParaRPr lang="sv-SE" dirty="0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4</a:t>
            </a:fld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87" y="3478465"/>
            <a:ext cx="5256584" cy="295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Communication with client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1"/>
          </p:nvPr>
        </p:nvSpPr>
        <p:spPr>
          <a:xfrm>
            <a:off x="2929977" y="1447626"/>
            <a:ext cx="4735028" cy="4933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After communication with client by email we established following statements:</a:t>
            </a:r>
            <a:br>
              <a:rPr lang="sv-SE" dirty="0"/>
            </a:br>
            <a:endParaRPr lang="sv-SE" dirty="0"/>
          </a:p>
          <a:p>
            <a:r>
              <a:rPr lang="sv-SE" sz="1600" dirty="0"/>
              <a:t>Hardware is already developed (</a:t>
            </a:r>
            <a:r>
              <a:rPr lang="en-US" sz="1600" dirty="0"/>
              <a:t>Volvo Co Pilot HW and cable harness</a:t>
            </a:r>
            <a:r>
              <a:rPr lang="sv-SE" sz="1600" dirty="0"/>
              <a:t>)</a:t>
            </a:r>
            <a:br>
              <a:rPr lang="sv-SE" sz="1600" dirty="0"/>
            </a:br>
            <a:endParaRPr lang="sv-SE" sz="1600" dirty="0"/>
          </a:p>
          <a:p>
            <a:r>
              <a:rPr lang="sv-SE" sz="1600" dirty="0"/>
              <a:t>Web service solution</a:t>
            </a:r>
            <a:br>
              <a:rPr lang="sv-SE" sz="1600" dirty="0"/>
            </a:br>
            <a:endParaRPr lang="sv-SE" sz="1600" dirty="0"/>
          </a:p>
          <a:p>
            <a:r>
              <a:rPr lang="sv-SE" sz="1600" dirty="0"/>
              <a:t>Cloud hosting service - optional</a:t>
            </a:r>
            <a:br>
              <a:rPr lang="sv-SE" sz="1600" dirty="0"/>
            </a:br>
            <a:endParaRPr lang="sv-SE" sz="1600" dirty="0"/>
          </a:p>
          <a:p>
            <a:r>
              <a:rPr lang="sv-SE" sz="1600" dirty="0"/>
              <a:t>Simulations via </a:t>
            </a:r>
            <a:r>
              <a:rPr lang="en-US" sz="1600" dirty="0"/>
              <a:t>the Volvo simulators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sv-SE" sz="1600" dirty="0"/>
          </a:p>
          <a:p>
            <a:endParaRPr lang="sv-SE" sz="1600" dirty="0"/>
          </a:p>
          <a:p>
            <a:endParaRPr lang="sv-SE" sz="1600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5</a:t>
            </a:fld>
            <a:endParaRPr lang="sv-SE" dirty="0"/>
          </a:p>
        </p:txBody>
      </p:sp>
      <p:grpSp>
        <p:nvGrpSpPr>
          <p:cNvPr id="12" name="Grupp 11"/>
          <p:cNvGrpSpPr/>
          <p:nvPr/>
        </p:nvGrpSpPr>
        <p:grpSpPr>
          <a:xfrm>
            <a:off x="8772" y="1447626"/>
            <a:ext cx="2776537" cy="4562475"/>
            <a:chOff x="696913" y="1625600"/>
            <a:chExt cx="2776537" cy="4562475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03263" y="1625600"/>
              <a:ext cx="2646362" cy="45624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>
              <a:spLocks/>
            </p:cNvSpPr>
            <p:nvPr/>
          </p:nvSpPr>
          <p:spPr bwMode="auto">
            <a:xfrm>
              <a:off x="2598738" y="4513263"/>
              <a:ext cx="687387" cy="2143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ts val="1400"/>
                </a:spcBef>
              </a:pPr>
              <a:r>
                <a:rPr lang="sv-SE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rPr>
                <a:t>Stockholm</a:t>
              </a: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2938463" y="3094038"/>
              <a:ext cx="534987" cy="2143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ts val="1400"/>
                </a:spcBef>
              </a:pPr>
              <a:r>
                <a:rPr lang="sv-SE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rPr>
                <a:t>Umeå</a:t>
              </a:r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696913" y="5192713"/>
              <a:ext cx="650875" cy="2143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r">
                <a:spcBef>
                  <a:spcPts val="1400"/>
                </a:spcBef>
              </a:pPr>
              <a:r>
                <a:rPr lang="sv-SE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rPr>
                <a:t>Göteborg</a:t>
              </a: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973138" y="5961063"/>
              <a:ext cx="527050" cy="2143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r">
                <a:spcBef>
                  <a:spcPts val="1400"/>
                </a:spcBef>
              </a:pPr>
              <a:r>
                <a:rPr lang="sv-SE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rPr>
                <a:t>Malmö</a:t>
              </a: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884238" y="4416425"/>
              <a:ext cx="1482725" cy="3111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r">
                <a:spcBef>
                  <a:spcPts val="1400"/>
                </a:spcBef>
              </a:pPr>
              <a:r>
                <a:rPr lang="sv-SE" sz="1700" b="1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rPr>
                <a:t>Västerås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40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Following period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After official meeting </a:t>
            </a:r>
            <a:r>
              <a:rPr lang="en-US"/>
              <a:t>with client, </a:t>
            </a:r>
            <a:r>
              <a:rPr lang="en-US" dirty="0"/>
              <a:t>that is happening at following Friday 11</a:t>
            </a:r>
            <a:r>
              <a:rPr lang="en-US" baseline="30000" dirty="0"/>
              <a:t>th,</a:t>
            </a:r>
            <a:r>
              <a:rPr lang="en-US" dirty="0"/>
              <a:t> and establishing detailed requirements or ideas for project we are moving on requirements definition phase of project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6</a:t>
            </a:fld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828" y="3645024"/>
            <a:ext cx="3450336" cy="2298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243335"/>
            <a:ext cx="4011168" cy="30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lardalen_hgsk_mallver2_al">
  <a:themeElements>
    <a:clrScheme name="MälardalensHögskola2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FF88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55"/>
      </a:folHlink>
    </a:clrScheme>
    <a:fontScheme name="Mälardalens högskola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malardalen_hgsk_mallver2_al</Template>
  <TotalTime>283</TotalTime>
  <Words>173</Words>
  <Application>Microsoft Macintosh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Georgia</vt:lpstr>
      <vt:lpstr>Gill Sans</vt:lpstr>
      <vt:lpstr>malardalen_hgsk_mallver2_al</vt:lpstr>
      <vt:lpstr>CoPilot driver statistics project</vt:lpstr>
      <vt:lpstr>Project description</vt:lpstr>
      <vt:lpstr>Team photo</vt:lpstr>
      <vt:lpstr>Established</vt:lpstr>
      <vt:lpstr>Communication with client</vt:lpstr>
      <vt:lpstr>Following period</vt:lpstr>
    </vt:vector>
  </TitlesOfParts>
  <Company>MDH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på Powerpoint- presentation</dc:title>
  <dc:creator>Malena Sattar</dc:creator>
  <cp:lastModifiedBy>Leslie Dahlberg</cp:lastModifiedBy>
  <cp:revision>12</cp:revision>
  <dcterms:created xsi:type="dcterms:W3CDTF">2012-10-31T13:00:49Z</dcterms:created>
  <dcterms:modified xsi:type="dcterms:W3CDTF">2016-11-09T07:49:32Z</dcterms:modified>
</cp:coreProperties>
</file>