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59" r:id="rId6"/>
    <p:sldId id="264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CoPilot</a:t>
            </a:r>
            <a:r>
              <a:rPr lang="en-US" dirty="0"/>
              <a:t>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11/14/2016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236"/>
            <a:ext cx="9144000" cy="48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84" y="1340768"/>
            <a:ext cx="9144000" cy="47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Requirements (Everyone)</a:t>
            </a:r>
          </a:p>
          <a:p>
            <a:r>
              <a:rPr lang="en-US" dirty="0"/>
              <a:t>Sketch UI</a:t>
            </a:r>
          </a:p>
          <a:p>
            <a:pPr lvl="1"/>
            <a:r>
              <a:rPr lang="en-US" dirty="0"/>
              <a:t> Android (Hamza, Eric, Fredrik, </a:t>
            </a:r>
            <a:r>
              <a:rPr lang="en-US" dirty="0" err="1"/>
              <a:t>Pooria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Web portal (Vladimir, Lea, Leslie)</a:t>
            </a:r>
          </a:p>
          <a:p>
            <a:r>
              <a:rPr lang="en-US" dirty="0"/>
              <a:t>Project plan report (Everyone)</a:t>
            </a:r>
          </a:p>
          <a:p>
            <a:r>
              <a:rPr lang="en-US" dirty="0"/>
              <a:t>Meeting with Adnan (Everyone)</a:t>
            </a:r>
          </a:p>
          <a:p>
            <a:r>
              <a:rPr lang="en-US" dirty="0"/>
              <a:t>Plan meeting with Volvo – discuss UI (</a:t>
            </a:r>
            <a:r>
              <a:rPr lang="en-US" dirty="0" err="1"/>
              <a:t>Pooria</a:t>
            </a:r>
            <a:r>
              <a:rPr lang="en-US" dirty="0"/>
              <a:t>)</a:t>
            </a:r>
          </a:p>
          <a:p>
            <a:r>
              <a:rPr lang="en-US" dirty="0"/>
              <a:t>Create presentation for project plan and requirements meeting </a:t>
            </a:r>
            <a:r>
              <a:rPr lang="en-US" dirty="0"/>
              <a:t>(Everyone)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/>
          </p:nvPr>
        </p:nvSpPr>
        <p:spPr>
          <a:xfrm>
            <a:off x="1258887" y="1765474"/>
            <a:ext cx="6626225" cy="4551784"/>
          </a:xfrm>
        </p:spPr>
        <p:txBody>
          <a:bodyPr/>
          <a:lstStyle/>
          <a:p>
            <a:r>
              <a:rPr lang="sv-SE" dirty="0"/>
              <a:t>Getting access to the Volvo lab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37035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319</TotalTime>
  <Words>122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Gill Sans</vt:lpstr>
      <vt:lpstr>malardalen_hgsk_mallver2_al</vt:lpstr>
      <vt:lpstr>CoPilot driver statistics project</vt:lpstr>
      <vt:lpstr>Trello – last week</vt:lpstr>
      <vt:lpstr>Trello – following week</vt:lpstr>
      <vt:lpstr>Plan for following week</vt:lpstr>
      <vt:lpstr>Obstacles</vt:lpstr>
      <vt:lpstr>Activities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Vlado</cp:lastModifiedBy>
  <cp:revision>18</cp:revision>
  <dcterms:created xsi:type="dcterms:W3CDTF">2012-10-31T13:00:49Z</dcterms:created>
  <dcterms:modified xsi:type="dcterms:W3CDTF">2016-11-14T09:08:28Z</dcterms:modified>
</cp:coreProperties>
</file>