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5" r:id="rId4"/>
    <p:sldId id="266" r:id="rId5"/>
    <p:sldId id="262" r:id="rId6"/>
    <p:sldId id="263" r:id="rId7"/>
    <p:sldId id="259" r:id="rId8"/>
    <p:sldId id="264" r:id="rId9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3">
          <p15:clr>
            <a:srgbClr val="A4A3A4"/>
          </p15:clr>
        </p15:guide>
        <p15:guide id="2" orient="horz" pos="4079">
          <p15:clr>
            <a:srgbClr val="A4A3A4"/>
          </p15:clr>
        </p15:guide>
        <p15:guide id="3" orient="horz" pos="3984">
          <p15:clr>
            <a:srgbClr val="A4A3A4"/>
          </p15:clr>
        </p15:guide>
        <p15:guide id="4" pos="793">
          <p15:clr>
            <a:srgbClr val="A4A3A4"/>
          </p15:clr>
        </p15:guide>
        <p15:guide id="5" pos="4967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2" autoAdjust="0"/>
    <p:restoredTop sz="94660"/>
  </p:normalViewPr>
  <p:slideViewPr>
    <p:cSldViewPr showGuides="1">
      <p:cViewPr varScale="1">
        <p:scale>
          <a:sx n="68" d="100"/>
          <a:sy n="68" d="100"/>
        </p:scale>
        <p:origin x="1452" y="72"/>
      </p:cViewPr>
      <p:guideLst>
        <p:guide orient="horz" pos="613"/>
        <p:guide orient="horz" pos="4079"/>
        <p:guide orient="horz" pos="3984"/>
        <p:guide pos="793"/>
        <p:guide pos="496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F0ACF-17B1-4B0C-9279-BA8C1FFE04F9}" type="datetimeFigureOut">
              <a:rPr lang="sv-SE" smtClean="0"/>
              <a:t>2016-11-21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6B56D-241F-4243-BB82-52CD0FD93A2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5108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7" descr="droppe.png"/>
          <p:cNvPicPr>
            <a:picLocks noChangeAspect="1"/>
          </p:cNvPicPr>
          <p:nvPr userDrawn="1"/>
        </p:nvPicPr>
        <p:blipFill>
          <a:blip r:embed="rId2"/>
          <a:srcRect l="88652"/>
          <a:stretch>
            <a:fillRect/>
          </a:stretch>
        </p:blipFill>
        <p:spPr bwMode="auto">
          <a:xfrm>
            <a:off x="0" y="2339975"/>
            <a:ext cx="285750" cy="210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Bildobjekt 7" descr="dropp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821488" y="2357438"/>
            <a:ext cx="2519362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6762" y="2092325"/>
            <a:ext cx="5893594" cy="1381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2" tIns="35712" rIns="35712" bIns="35712" numCol="1" anchor="b" anchorCtr="0" compatLnSpc="1">
            <a:prstTxWarp prst="textNoShape">
              <a:avLst/>
            </a:prstTxWarp>
          </a:bodyPr>
          <a:lstStyle>
            <a:lvl1pPr algn="l">
              <a:defRPr sz="4400" b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sv-SE" noProof="0">
                <a:sym typeface="Gill Sans" charset="0"/>
              </a:rPr>
              <a:t>Klicka här för att ändra format</a:t>
            </a:r>
            <a:endParaRPr lang="sv-SE" noProof="0" dirty="0">
              <a:sym typeface="Gill Sans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06762" y="3536156"/>
            <a:ext cx="5893594" cy="7947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2" tIns="35712" rIns="35712" bIns="35712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sv-SE" noProof="0">
                <a:sym typeface="Gill Sans" charset="0"/>
              </a:rPr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88027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9632" y="517522"/>
            <a:ext cx="6552728" cy="1281670"/>
          </a:xfrm>
        </p:spPr>
        <p:txBody>
          <a:bodyPr anchor="t" anchorCtr="0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11"/>
          </p:nvPr>
        </p:nvSpPr>
        <p:spPr>
          <a:xfrm>
            <a:off x="1258887" y="1772816"/>
            <a:ext cx="6626225" cy="4551784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3"/>
              </a:buClr>
              <a:defRPr/>
            </a:lvl3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178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258888" y="1772816"/>
            <a:ext cx="3313112" cy="455178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0" y="1772816"/>
            <a:ext cx="3313113" cy="455178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8" name="Rubrik 7"/>
          <p:cNvSpPr>
            <a:spLocks noGrp="1"/>
          </p:cNvSpPr>
          <p:nvPr>
            <p:ph type="title"/>
          </p:nvPr>
        </p:nvSpPr>
        <p:spPr>
          <a:xfrm>
            <a:off x="1259631" y="419138"/>
            <a:ext cx="6625481" cy="1281670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10" name="Platshållare för bildnumm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782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258888" y="1844824"/>
            <a:ext cx="3241104" cy="8821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1258888" y="2780927"/>
            <a:ext cx="3238500" cy="352779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844824"/>
            <a:ext cx="3242693" cy="8821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sv-SE" sz="1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Georgia" pitchFamily="18" charset="0"/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2780927"/>
            <a:ext cx="3240088" cy="3527797"/>
          </a:xfrm>
          <a:prstGeom prst="rect">
            <a:avLst/>
          </a:prstGeom>
        </p:spPr>
        <p:txBody>
          <a:bodyPr/>
          <a:lstStyle>
            <a:lvl1pPr marL="273050" indent="-273050" algn="l" defTabSz="914400" rtl="0" eaLnBrk="1" latinLnBrk="0" hangingPunct="1">
              <a:spcBef>
                <a:spcPct val="20000"/>
              </a:spcBef>
              <a:buFont typeface="Georgia" pitchFamily="18" charset="0"/>
              <a:buChar char="●"/>
              <a:defRPr lang="sv-S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3525" algn="l" defTabSz="914400" rtl="0" eaLnBrk="1" latinLnBrk="0" hangingPunct="1">
              <a:spcBef>
                <a:spcPct val="20000"/>
              </a:spcBef>
              <a:buFont typeface="Georgia" pitchFamily="18" charset="0"/>
              <a:buChar char="●"/>
              <a:defRPr lang="sv-S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73050" algn="l" defTabSz="914400" rtl="0" eaLnBrk="1" latinLnBrk="0" hangingPunct="1">
              <a:spcBef>
                <a:spcPct val="20000"/>
              </a:spcBef>
              <a:buFont typeface="Georgia" pitchFamily="18" charset="0"/>
              <a:buChar char="●"/>
              <a:defRPr lang="sv-S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10" name="Rubrik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12" name="Platshållare för bildnumm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8078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8" name="Platshållare för bild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0936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7703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5" descr="droppe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31775" y="332656"/>
            <a:ext cx="1073150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Platshållare för rubrik 12"/>
          <p:cNvSpPr>
            <a:spLocks noGrp="1"/>
          </p:cNvSpPr>
          <p:nvPr>
            <p:ph type="title"/>
          </p:nvPr>
        </p:nvSpPr>
        <p:spPr>
          <a:xfrm>
            <a:off x="1259632" y="419138"/>
            <a:ext cx="6552728" cy="1281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idx="1"/>
          </p:nvPr>
        </p:nvSpPr>
        <p:spPr>
          <a:xfrm>
            <a:off x="1258887" y="1783357"/>
            <a:ext cx="66262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</p:txBody>
      </p:sp>
      <p:sp>
        <p:nvSpPr>
          <p:cNvPr id="15" name="Platshållare för bildnummer 14"/>
          <p:cNvSpPr>
            <a:spLocks noGrp="1"/>
          </p:cNvSpPr>
          <p:nvPr>
            <p:ph type="sldNum" sz="quarter" idx="4"/>
          </p:nvPr>
        </p:nvSpPr>
        <p:spPr>
          <a:xfrm>
            <a:off x="7885112" y="6282158"/>
            <a:ext cx="801687" cy="243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2"/>
                </a:solidFill>
              </a:defRPr>
            </a:lvl1pPr>
          </a:lstStyle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7645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2" r:id="rId3"/>
    <p:sldLayoutId id="2147483653" r:id="rId4"/>
    <p:sldLayoutId id="2147483654" r:id="rId5"/>
    <p:sldLayoutId id="2147483655" r:id="rId6"/>
  </p:sldLayoutIdLst>
  <p:hf hdr="0" ftr="0" dt="0"/>
  <p:txStyles>
    <p:titleStyle>
      <a:lvl1pPr marL="0" marR="0" indent="0" algn="l" defTabSz="914400" rtl="0" eaLnBrk="1" fontAlgn="base" latinLnBrk="0" hangingPunct="1">
        <a:lnSpc>
          <a:spcPts val="4000"/>
        </a:lnSpc>
        <a:spcBef>
          <a:spcPct val="0"/>
        </a:spcBef>
        <a:spcAft>
          <a:spcPct val="0"/>
        </a:spcAft>
        <a:buNone/>
        <a:tabLst/>
        <a:defRPr lang="sv-SE" sz="3600" b="1" u="none" kern="1200" noProof="0" dirty="0">
          <a:solidFill>
            <a:schemeClr val="tx1"/>
          </a:solidFill>
          <a:latin typeface="+mj-lt"/>
          <a:ea typeface="+mj-ea"/>
          <a:cs typeface="Arial"/>
          <a:sym typeface="Gill Sans" charset="0"/>
        </a:defRPr>
      </a:lvl1pPr>
    </p:titleStyle>
    <p:bodyStyle>
      <a:lvl1pPr marL="273050" indent="-27305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Georgia" pitchFamily="18" charset="0"/>
        <a:buChar char="●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3525" algn="l" defTabSz="914400" rtl="0" eaLnBrk="1" latinLnBrk="0" hangingPunct="1">
        <a:spcBef>
          <a:spcPct val="20000"/>
        </a:spcBef>
        <a:buClr>
          <a:schemeClr val="accent2"/>
        </a:buClr>
        <a:buFont typeface="Georgia" pitchFamily="18" charset="0"/>
        <a:buChar char="●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73050" algn="l" defTabSz="914400" rtl="0" eaLnBrk="1" latinLnBrk="0" hangingPunct="1">
        <a:spcBef>
          <a:spcPct val="20000"/>
        </a:spcBef>
        <a:buClr>
          <a:schemeClr val="accent3"/>
        </a:buClr>
        <a:buFont typeface="Georgia" pitchFamily="18" charset="0"/>
        <a:buChar char="●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 Pilot driver statistics project</a:t>
            </a:r>
          </a:p>
        </p:txBody>
      </p:sp>
      <p:sp>
        <p:nvSpPr>
          <p:cNvPr id="7" name="Platshållare för innehåll 6"/>
          <p:cNvSpPr>
            <a:spLocks noGrp="1"/>
          </p:cNvSpPr>
          <p:nvPr>
            <p:ph idx="1"/>
          </p:nvPr>
        </p:nvSpPr>
        <p:spPr>
          <a:xfrm>
            <a:off x="506762" y="3536156"/>
            <a:ext cx="5893594" cy="3061196"/>
          </a:xfrm>
        </p:spPr>
        <p:txBody>
          <a:bodyPr>
            <a:normAutofit lnSpcReduction="10000"/>
          </a:bodyPr>
          <a:lstStyle/>
          <a:p>
            <a:r>
              <a:rPr lang="sv-SE" dirty="0"/>
              <a:t>11/18/2016</a:t>
            </a:r>
            <a:br>
              <a:rPr lang="sv-SE" dirty="0"/>
            </a:br>
            <a:endParaRPr lang="sv-SE" dirty="0"/>
          </a:p>
          <a:p>
            <a:r>
              <a:rPr lang="sv-SE" b="1" dirty="0"/>
              <a:t>Team members: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Vladimir Djukanovic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Leslie Dahlberg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Léa Brunschwig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Eric Engtorp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Fredrik Frenning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Pooria Ghavamian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Hamza Sabljakovic</a:t>
            </a:r>
          </a:p>
          <a:p>
            <a:pPr marL="285750" indent="-285750">
              <a:buFontTx/>
              <a:buChar char="-"/>
            </a:pPr>
            <a:endParaRPr lang="sv-SE" dirty="0"/>
          </a:p>
          <a:p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559" y="4077072"/>
            <a:ext cx="3450336" cy="229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7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ym typeface="Arial" charset="0"/>
              </a:rPr>
              <a:t>Trello – last week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2</a:t>
            </a:fld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3710"/>
            <a:ext cx="9144000" cy="483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 - establishments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Requirements specification</a:t>
            </a:r>
          </a:p>
          <a:p>
            <a:r>
              <a:rPr lang="en-US" dirty="0"/>
              <a:t>Sketch UI (3 different concepts)</a:t>
            </a:r>
          </a:p>
          <a:p>
            <a:pPr lvl="1"/>
            <a:r>
              <a:rPr lang="en-US" dirty="0"/>
              <a:t>Android app</a:t>
            </a:r>
          </a:p>
          <a:p>
            <a:pPr lvl="1"/>
            <a:r>
              <a:rPr lang="en-US" dirty="0"/>
              <a:t>Web portal</a:t>
            </a:r>
          </a:p>
          <a:p>
            <a:r>
              <a:rPr lang="en-US" dirty="0"/>
              <a:t>Report for client (including documentation that describes different concepts and functionality)</a:t>
            </a:r>
          </a:p>
          <a:p>
            <a:r>
              <a:rPr lang="en-US" dirty="0"/>
              <a:t>Project plan</a:t>
            </a:r>
          </a:p>
          <a:p>
            <a:r>
              <a:rPr lang="en-US" dirty="0"/>
              <a:t>Sketch concept approved by client</a:t>
            </a:r>
          </a:p>
          <a:p>
            <a:r>
              <a:rPr lang="en-US" dirty="0"/>
              <a:t>Meeting with Adnan and discussing Co Pilot hardware and how to run application on it (requirements for android studio and project itself that will enable running application on Co Pilot)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8021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4</a:t>
            </a:fld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92" y="1412776"/>
            <a:ext cx="9147092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2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 – following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5</a:t>
            </a:fld>
            <a:endParaRPr lang="sv-S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6535"/>
            <a:ext cx="9144000" cy="481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3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following week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99593" y="1196752"/>
            <a:ext cx="6949516" cy="566124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Create presentation for project plan meeting</a:t>
            </a:r>
          </a:p>
          <a:p>
            <a:r>
              <a:rPr lang="en-US" dirty="0"/>
              <a:t>Set up web portal and android application project</a:t>
            </a:r>
          </a:p>
          <a:p>
            <a:r>
              <a:rPr lang="en-US" dirty="0"/>
              <a:t>Choose web hosting service</a:t>
            </a:r>
          </a:p>
          <a:p>
            <a:r>
              <a:rPr lang="en-US" dirty="0"/>
              <a:t>Initial implementation</a:t>
            </a:r>
          </a:p>
          <a:p>
            <a:pPr lvl="1"/>
            <a:r>
              <a:rPr lang="en-US" dirty="0"/>
              <a:t>Web portal</a:t>
            </a:r>
          </a:p>
          <a:p>
            <a:pPr lvl="1"/>
            <a:r>
              <a:rPr lang="en-US" dirty="0"/>
              <a:t>Android application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Web Portal implementation:</a:t>
            </a:r>
          </a:p>
          <a:p>
            <a:pPr lvl="1"/>
            <a:r>
              <a:rPr lang="en-US" dirty="0"/>
              <a:t>Create database schema</a:t>
            </a:r>
          </a:p>
          <a:p>
            <a:pPr lvl="1"/>
            <a:r>
              <a:rPr lang="en-US" dirty="0"/>
              <a:t>Create Database API, setup scripts,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Create API for uploading data</a:t>
            </a:r>
          </a:p>
          <a:p>
            <a:pPr lvl="1"/>
            <a:r>
              <a:rPr lang="en-US" dirty="0"/>
              <a:t>Create Dummy Data Script</a:t>
            </a:r>
          </a:p>
          <a:p>
            <a:pPr lvl="1"/>
            <a:r>
              <a:rPr lang="en-US" dirty="0"/>
              <a:t>Connect GUI with Database</a:t>
            </a:r>
          </a:p>
          <a:p>
            <a:pPr lvl="1"/>
            <a:r>
              <a:rPr lang="en-US" dirty="0"/>
              <a:t>Refactoring when finished</a:t>
            </a:r>
          </a:p>
          <a:p>
            <a:r>
              <a:rPr lang="en-US" b="1" dirty="0"/>
              <a:t>Android application implementation:</a:t>
            </a:r>
          </a:p>
          <a:p>
            <a:pPr lvl="1"/>
            <a:r>
              <a:rPr lang="en-US" dirty="0"/>
              <a:t>Find Graph Library</a:t>
            </a:r>
          </a:p>
          <a:p>
            <a:pPr lvl="1"/>
            <a:r>
              <a:rPr lang="en-US" dirty="0"/>
              <a:t>Create initial algorithm for score and determine what data to measure and store</a:t>
            </a:r>
          </a:p>
          <a:p>
            <a:pPr lvl="1"/>
            <a:r>
              <a:rPr lang="en-US" dirty="0"/>
              <a:t>Set Up </a:t>
            </a:r>
            <a:r>
              <a:rPr lang="en-US" dirty="0" err="1"/>
              <a:t>Sql</a:t>
            </a:r>
            <a:r>
              <a:rPr lang="en-US" dirty="0"/>
              <a:t> lite</a:t>
            </a:r>
          </a:p>
          <a:p>
            <a:pPr lvl="1"/>
            <a:r>
              <a:rPr lang="en-US" dirty="0"/>
              <a:t>Initial navigation and basic activities Android (Swiping, </a:t>
            </a:r>
            <a:r>
              <a:rPr lang="en-US" dirty="0" err="1"/>
              <a:t>highscore</a:t>
            </a:r>
            <a:r>
              <a:rPr lang="en-US" dirty="0"/>
              <a:t>, game, selecting machines, etc.) without detailed implementation of individual activities</a:t>
            </a:r>
          </a:p>
          <a:p>
            <a:pPr lvl="1"/>
            <a:r>
              <a:rPr lang="en-US" dirty="0"/>
              <a:t>Create upload </a:t>
            </a:r>
            <a:r>
              <a:rPr lang="en-US" dirty="0" err="1"/>
              <a:t>highscore</a:t>
            </a:r>
            <a:r>
              <a:rPr lang="en-US" dirty="0"/>
              <a:t> function for Android</a:t>
            </a:r>
          </a:p>
          <a:p>
            <a:pPr lvl="1"/>
            <a:r>
              <a:rPr lang="en-US" dirty="0"/>
              <a:t>Create GUI for main game screen</a:t>
            </a:r>
          </a:p>
          <a:p>
            <a:pPr lvl="1"/>
            <a:r>
              <a:rPr lang="en-US" dirty="0"/>
              <a:t>Create Activity for </a:t>
            </a:r>
            <a:r>
              <a:rPr lang="en-US" dirty="0" err="1"/>
              <a:t>Highscore</a:t>
            </a:r>
            <a:endParaRPr lang="en-US" dirty="0"/>
          </a:p>
          <a:p>
            <a:pPr marL="273050" lvl="1" indent="0">
              <a:buNone/>
            </a:pPr>
            <a:endParaRPr lang="en-US" dirty="0"/>
          </a:p>
          <a:p>
            <a:pPr marL="27305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06363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9632" y="475319"/>
            <a:ext cx="6552728" cy="1281670"/>
          </a:xfrm>
        </p:spPr>
        <p:txBody>
          <a:bodyPr/>
          <a:lstStyle/>
          <a:p>
            <a:r>
              <a:rPr lang="sv-SE" dirty="0">
                <a:sym typeface="Arial" charset="0"/>
              </a:rPr>
              <a:t>Obstacles</a:t>
            </a:r>
            <a:endParaRPr lang="sv-SE" dirty="0"/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7</a:t>
            </a:fld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 Pilot responsiveness</a:t>
            </a:r>
          </a:p>
          <a:p>
            <a:r>
              <a:rPr lang="en-US" dirty="0"/>
              <a:t>Different GUI in compare with standard Android</a:t>
            </a:r>
          </a:p>
        </p:txBody>
      </p:sp>
    </p:spTree>
    <p:extLst>
      <p:ext uri="{BB962C8B-B14F-4D97-AF65-F5344CB8AC3E}">
        <p14:creationId xmlns:p14="http://schemas.microsoft.com/office/powerpoint/2010/main" val="3197505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hours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8</a:t>
            </a:fld>
            <a:endParaRPr lang="sv-S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555100"/>
              </p:ext>
            </p:extLst>
          </p:nvPr>
        </p:nvGraphicFramePr>
        <p:xfrm>
          <a:off x="647564" y="2060848"/>
          <a:ext cx="7776864" cy="34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3847170915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665120888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323470888"/>
                    </a:ext>
                  </a:extLst>
                </a:gridCol>
              </a:tblGrid>
              <a:tr h="43402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</a:t>
                      </a:r>
                      <a:r>
                        <a:rPr lang="en-US" baseline="0" dirty="0"/>
                        <a:t> 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885416"/>
                  </a:ext>
                </a:extLst>
              </a:tr>
              <a:tr h="434020">
                <a:tc>
                  <a:txBody>
                    <a:bodyPr/>
                    <a:lstStyle/>
                    <a:p>
                      <a:r>
                        <a:rPr lang="en-US" dirty="0"/>
                        <a:t>Vladimir </a:t>
                      </a:r>
                      <a:r>
                        <a:rPr lang="en-US" dirty="0" err="1"/>
                        <a:t>Djukanovic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235900"/>
                  </a:ext>
                </a:extLst>
              </a:tr>
              <a:tr h="434020">
                <a:tc>
                  <a:txBody>
                    <a:bodyPr/>
                    <a:lstStyle/>
                    <a:p>
                      <a:r>
                        <a:rPr lang="en-US" dirty="0"/>
                        <a:t>Hamza </a:t>
                      </a:r>
                      <a:r>
                        <a:rPr lang="en-US" dirty="0" err="1"/>
                        <a:t>Sabljakovic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706027"/>
                  </a:ext>
                </a:extLst>
              </a:tr>
              <a:tr h="434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dirty="0"/>
                        <a:t>Léa Brunschwig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631127"/>
                  </a:ext>
                </a:extLst>
              </a:tr>
              <a:tr h="434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dirty="0"/>
                        <a:t>Eric Engtorp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442297"/>
                  </a:ext>
                </a:extLst>
              </a:tr>
              <a:tr h="434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dirty="0"/>
                        <a:t>Fredrik Frenning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27630"/>
                  </a:ext>
                </a:extLst>
              </a:tr>
              <a:tr h="434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dirty="0"/>
                        <a:t>Pooria Ghavamian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638897"/>
                  </a:ext>
                </a:extLst>
              </a:tr>
              <a:tr h="434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dirty="0"/>
                        <a:t>Leslie Dahlberg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461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59520"/>
      </p:ext>
    </p:extLst>
  </p:cSld>
  <p:clrMapOvr>
    <a:masterClrMapping/>
  </p:clrMapOvr>
</p:sld>
</file>

<file path=ppt/theme/theme1.xml><?xml version="1.0" encoding="utf-8"?>
<a:theme xmlns:a="http://schemas.openxmlformats.org/drawingml/2006/main" name="malardalen_hgsk_mallver2_al">
  <a:themeElements>
    <a:clrScheme name="MälardalensHögskola2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FF8800"/>
      </a:accent1>
      <a:accent2>
        <a:srgbClr val="00AABB"/>
      </a:accent2>
      <a:accent3>
        <a:srgbClr val="990066"/>
      </a:accent3>
      <a:accent4>
        <a:srgbClr val="99CC55"/>
      </a:accent4>
      <a:accent5>
        <a:srgbClr val="FFDD00"/>
      </a:accent5>
      <a:accent6>
        <a:srgbClr val="EE55AA"/>
      </a:accent6>
      <a:hlink>
        <a:srgbClr val="00AABB"/>
      </a:hlink>
      <a:folHlink>
        <a:srgbClr val="99CC55"/>
      </a:folHlink>
    </a:clrScheme>
    <a:fontScheme name="Mälardalens högskola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malardalen_hgsk_mallver2_al</Template>
  <TotalTime>537</TotalTime>
  <Words>164</Words>
  <Application>Microsoft Office PowerPoint</Application>
  <PresentationFormat>On-screen Show (4:3)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Georgia</vt:lpstr>
      <vt:lpstr>Gill Sans</vt:lpstr>
      <vt:lpstr>malardalen_hgsk_mallver2_al</vt:lpstr>
      <vt:lpstr>Co Pilot driver statistics project</vt:lpstr>
      <vt:lpstr>Trello – last week</vt:lpstr>
      <vt:lpstr>Last week - establishments</vt:lpstr>
      <vt:lpstr>Sketches</vt:lpstr>
      <vt:lpstr>Trello – following week</vt:lpstr>
      <vt:lpstr>Plan for following week</vt:lpstr>
      <vt:lpstr>Obstacles</vt:lpstr>
      <vt:lpstr>Worked hours</vt:lpstr>
    </vt:vector>
  </TitlesOfParts>
  <Company>MDH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på Powerpoint- presentation</dc:title>
  <dc:creator>Malena Sattar</dc:creator>
  <cp:lastModifiedBy>Vladimir Djukanovic</cp:lastModifiedBy>
  <cp:revision>32</cp:revision>
  <dcterms:created xsi:type="dcterms:W3CDTF">2012-10-31T13:00:49Z</dcterms:created>
  <dcterms:modified xsi:type="dcterms:W3CDTF">2016-11-21T09:18:33Z</dcterms:modified>
</cp:coreProperties>
</file>