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2" r:id="rId5"/>
    <p:sldId id="263" r:id="rId6"/>
    <p:sldId id="259" r:id="rId7"/>
    <p:sldId id="264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4079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4660"/>
  </p:normalViewPr>
  <p:slideViewPr>
    <p:cSldViewPr showGuides="1">
      <p:cViewPr varScale="1">
        <p:scale>
          <a:sx n="68" d="100"/>
          <a:sy n="68" d="100"/>
        </p:scale>
        <p:origin x="1452" y="72"/>
      </p:cViewPr>
      <p:guideLst>
        <p:guide orient="horz" pos="613"/>
        <p:guide orient="horz" pos="4079"/>
        <p:guide orient="horz" pos="3984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0" y="2339975"/>
            <a:ext cx="2857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objekt 7" descr="dropp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1488" y="2357438"/>
            <a:ext cx="251936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2092325"/>
            <a:ext cx="5893594" cy="1381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517522"/>
            <a:ext cx="6552728" cy="1281670"/>
          </a:xfrm>
        </p:spPr>
        <p:txBody>
          <a:bodyPr anchor="t" anchorCtr="0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772816"/>
            <a:ext cx="3313112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313113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1259631" y="419138"/>
            <a:ext cx="6625481" cy="128167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844824"/>
            <a:ext cx="3241104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780927"/>
            <a:ext cx="3238500" cy="352779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3242693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780927"/>
            <a:ext cx="3240088" cy="3527797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5" descr="dropp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775" y="332656"/>
            <a:ext cx="10731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9632" y="419138"/>
            <a:ext cx="6552728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7" y="1783357"/>
            <a:ext cx="66262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6282158"/>
            <a:ext cx="801687" cy="243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Pilot driver statistics project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30611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11/18/2016</a:t>
            </a:r>
            <a:br>
              <a:rPr lang="sv-SE" dirty="0"/>
            </a:br>
            <a:endParaRPr lang="sv-SE" dirty="0"/>
          </a:p>
          <a:p>
            <a:r>
              <a:rPr lang="sv-SE" b="1" dirty="0"/>
              <a:t>Team members: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Vladimir Djukanovic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Leslie Dahlberg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Léa Brunschwig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Eric Engtorp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Fredrik Frenning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Pooria Ghavamian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Hamza Sabljakovic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9" y="4077072"/>
            <a:ext cx="3450336" cy="2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Trello – last week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370"/>
            <a:ext cx="9144000" cy="44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- establishments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22883" y="1185020"/>
            <a:ext cx="6877509" cy="5672980"/>
          </a:xfrm>
        </p:spPr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Weekly meeting presentation</a:t>
            </a:r>
          </a:p>
          <a:p>
            <a:pPr lvl="1"/>
            <a:r>
              <a:rPr lang="en-US" dirty="0"/>
              <a:t>Create presentation – Preliminary design and implementation</a:t>
            </a:r>
          </a:p>
          <a:p>
            <a:pPr lvl="1"/>
            <a:r>
              <a:rPr lang="en-US" dirty="0"/>
              <a:t>Correct project plan</a:t>
            </a:r>
          </a:p>
          <a:p>
            <a:pPr lvl="1"/>
            <a:endParaRPr lang="en-US" dirty="0"/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Web application</a:t>
            </a:r>
          </a:p>
          <a:p>
            <a:pPr lvl="2"/>
            <a:r>
              <a:rPr lang="en-US" dirty="0"/>
              <a:t>Fix update handler</a:t>
            </a:r>
          </a:p>
          <a:p>
            <a:pPr lvl="1"/>
            <a:r>
              <a:rPr lang="en-US" dirty="0"/>
              <a:t>Android application</a:t>
            </a:r>
          </a:p>
          <a:p>
            <a:pPr lvl="2"/>
            <a:r>
              <a:rPr lang="en-US" dirty="0"/>
              <a:t>Fix images in App</a:t>
            </a:r>
          </a:p>
          <a:p>
            <a:pPr lvl="2"/>
            <a:r>
              <a:rPr lang="en-US" dirty="0"/>
              <a:t>Fix game screen layout – </a:t>
            </a:r>
            <a:r>
              <a:rPr lang="en-US" dirty="0" err="1"/>
              <a:t>CoPilot</a:t>
            </a:r>
            <a:endParaRPr lang="en-US" dirty="0"/>
          </a:p>
          <a:p>
            <a:pPr lvl="2"/>
            <a:r>
              <a:rPr lang="en-US" dirty="0"/>
              <a:t>Test can bus reader</a:t>
            </a:r>
          </a:p>
          <a:p>
            <a:pPr lvl="2"/>
            <a:r>
              <a:rPr lang="en-US" dirty="0"/>
              <a:t>Change excavator to alias</a:t>
            </a:r>
          </a:p>
          <a:p>
            <a:pPr lvl="2"/>
            <a:r>
              <a:rPr lang="en-US" dirty="0"/>
              <a:t>Fix toast notification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021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– following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7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following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593" y="1196752"/>
            <a:ext cx="6949516" cy="5661248"/>
          </a:xfrm>
        </p:spPr>
        <p:txBody>
          <a:bodyPr>
            <a:normAutofit/>
          </a:bodyPr>
          <a:lstStyle/>
          <a:p>
            <a:r>
              <a:rPr lang="en-US" dirty="0"/>
              <a:t>Volvo meeting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Android application implementation:</a:t>
            </a:r>
          </a:p>
          <a:p>
            <a:pPr lvl="1"/>
            <a:r>
              <a:rPr lang="en-US" sz="2000" dirty="0"/>
              <a:t>Fix upload function in Android App</a:t>
            </a:r>
          </a:p>
          <a:p>
            <a:pPr lvl="1"/>
            <a:r>
              <a:rPr lang="en-US" sz="2000" dirty="0"/>
              <a:t>Save game to local database in Android App</a:t>
            </a:r>
          </a:p>
          <a:p>
            <a:pPr lvl="1"/>
            <a:r>
              <a:rPr lang="en-US" sz="2000" dirty="0"/>
              <a:t>Fix navigation with swiping or other navigation style</a:t>
            </a:r>
          </a:p>
          <a:p>
            <a:pPr lvl="1"/>
            <a:r>
              <a:rPr lang="en-US" sz="2000" dirty="0"/>
              <a:t>Fix styling in co-pilot</a:t>
            </a:r>
          </a:p>
          <a:p>
            <a:pPr marL="273050" lvl="1" indent="0">
              <a:buNone/>
            </a:pPr>
            <a:endParaRPr lang="en-US" dirty="0"/>
          </a:p>
          <a:p>
            <a:pPr marL="2730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636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475319"/>
            <a:ext cx="6552728" cy="1281670"/>
          </a:xfrm>
        </p:spPr>
        <p:txBody>
          <a:bodyPr/>
          <a:lstStyle/>
          <a:p>
            <a:r>
              <a:rPr lang="sv-SE" dirty="0">
                <a:sym typeface="Arial" charset="0"/>
              </a:rPr>
              <a:t>Obstacles</a:t>
            </a:r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Simulation machines</a:t>
            </a:r>
          </a:p>
        </p:txBody>
      </p:sp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52594"/>
              </p:ext>
            </p:extLst>
          </p:nvPr>
        </p:nvGraphicFramePr>
        <p:xfrm>
          <a:off x="647564" y="2060848"/>
          <a:ext cx="7776864" cy="34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84717091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66512088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23470888"/>
                    </a:ext>
                  </a:extLst>
                </a:gridCol>
              </a:tblGrid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5416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Vladimir </a:t>
                      </a:r>
                      <a:r>
                        <a:rPr lang="en-US" dirty="0" err="1"/>
                        <a:t>Djukanovic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3590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Hamza </a:t>
                      </a:r>
                      <a:r>
                        <a:rPr lang="en-US" dirty="0" err="1"/>
                        <a:t>Sabljakovic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060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Léa Brunschwig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311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Eric Engtorp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422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Fredrik Frenning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763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Pooria Ghavamian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388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Leslie Dahlberg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9520"/>
      </p:ext>
    </p:extLst>
  </p:cSld>
  <p:clrMapOvr>
    <a:masterClrMapping/>
  </p:clrMapOvr>
</p:sld>
</file>

<file path=ppt/theme/theme1.xml><?xml version="1.0" encoding="utf-8"?>
<a:theme xmlns:a="http://schemas.openxmlformats.org/drawingml/2006/main" name="malardalen_hgsk_mallver2_al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malardalen_hgsk_mallver2_al</Template>
  <TotalTime>642</TotalTime>
  <Words>111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Gill Sans</vt:lpstr>
      <vt:lpstr>malardalen_hgsk_mallver2_al</vt:lpstr>
      <vt:lpstr>Co Pilot driver statistics project</vt:lpstr>
      <vt:lpstr>Trello – last week</vt:lpstr>
      <vt:lpstr>Last week - establishments</vt:lpstr>
      <vt:lpstr>Trello – following week</vt:lpstr>
      <vt:lpstr>Plan for following week</vt:lpstr>
      <vt:lpstr>Obstacles</vt:lpstr>
      <vt:lpstr>Worked hours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Malena Sattar</dc:creator>
  <cp:lastModifiedBy>Vladimir Djukanovic</cp:lastModifiedBy>
  <cp:revision>52</cp:revision>
  <dcterms:created xsi:type="dcterms:W3CDTF">2012-10-31T13:00:49Z</dcterms:created>
  <dcterms:modified xsi:type="dcterms:W3CDTF">2016-12-12T11:07:18Z</dcterms:modified>
</cp:coreProperties>
</file>