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2" r:id="rId5"/>
    <p:sldId id="263" r:id="rId6"/>
    <p:sldId id="259" r:id="rId7"/>
    <p:sldId id="264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">
          <p15:clr>
            <a:srgbClr val="A4A3A4"/>
          </p15:clr>
        </p15:guide>
        <p15:guide id="2" orient="horz" pos="4079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793">
          <p15:clr>
            <a:srgbClr val="A4A3A4"/>
          </p15:clr>
        </p15:guide>
        <p15:guide id="5" pos="4967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4660"/>
  </p:normalViewPr>
  <p:slideViewPr>
    <p:cSldViewPr showGuides="1">
      <p:cViewPr varScale="1">
        <p:scale>
          <a:sx n="68" d="100"/>
          <a:sy n="68" d="100"/>
        </p:scale>
        <p:origin x="1452" y="72"/>
      </p:cViewPr>
      <p:guideLst>
        <p:guide orient="horz" pos="613"/>
        <p:guide orient="horz" pos="4079"/>
        <p:guide orient="horz" pos="3984"/>
        <p:guide pos="793"/>
        <p:guide pos="49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0ACF-17B1-4B0C-9279-BA8C1FFE04F9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6B56D-241F-4243-BB82-52CD0FD93A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51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 descr="droppe.png"/>
          <p:cNvPicPr>
            <a:picLocks noChangeAspect="1"/>
          </p:cNvPicPr>
          <p:nvPr userDrawn="1"/>
        </p:nvPicPr>
        <p:blipFill>
          <a:blip r:embed="rId2"/>
          <a:srcRect l="88652"/>
          <a:stretch>
            <a:fillRect/>
          </a:stretch>
        </p:blipFill>
        <p:spPr bwMode="auto">
          <a:xfrm>
            <a:off x="0" y="2339975"/>
            <a:ext cx="285750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Bildobjekt 7" descr="dropp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21488" y="2357438"/>
            <a:ext cx="2519362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2" y="2092325"/>
            <a:ext cx="5893594" cy="1381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>
            <a:lvl1pPr algn="l">
              <a:defRPr sz="44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2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8802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517522"/>
            <a:ext cx="6552728" cy="1281670"/>
          </a:xfrm>
        </p:spPr>
        <p:txBody>
          <a:bodyPr anchor="t" anchorCtr="0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1"/>
          </p:nvPr>
        </p:nvSpPr>
        <p:spPr>
          <a:xfrm>
            <a:off x="1258887" y="1772816"/>
            <a:ext cx="6626225" cy="455178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3"/>
              </a:buClr>
              <a:defRPr/>
            </a:lvl3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1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58888" y="1772816"/>
            <a:ext cx="3313112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0" y="1772816"/>
            <a:ext cx="3313113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>
          <a:xfrm>
            <a:off x="1259631" y="419138"/>
            <a:ext cx="6625481" cy="128167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78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8" y="1844824"/>
            <a:ext cx="3241104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58888" y="2780927"/>
            <a:ext cx="3238500" cy="352779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3242693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sv-SE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Georgia" pitchFamily="18" charset="0"/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2780927"/>
            <a:ext cx="3240088" cy="3527797"/>
          </a:xfrm>
          <a:prstGeom prst="rect">
            <a:avLst/>
          </a:prstGeom>
        </p:spPr>
        <p:txBody>
          <a:bodyPr/>
          <a:lstStyle>
            <a:lvl1pPr marL="273050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0" name="Rubrik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07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93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70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5" descr="droppe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1775" y="332656"/>
            <a:ext cx="10731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latshållare för rubrik 12"/>
          <p:cNvSpPr>
            <a:spLocks noGrp="1"/>
          </p:cNvSpPr>
          <p:nvPr>
            <p:ph type="title"/>
          </p:nvPr>
        </p:nvSpPr>
        <p:spPr>
          <a:xfrm>
            <a:off x="1259632" y="419138"/>
            <a:ext cx="6552728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idx="1"/>
          </p:nvPr>
        </p:nvSpPr>
        <p:spPr>
          <a:xfrm>
            <a:off x="1258887" y="1783357"/>
            <a:ext cx="66262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15" name="Platshållare för bildnummer 14"/>
          <p:cNvSpPr>
            <a:spLocks noGrp="1"/>
          </p:cNvSpPr>
          <p:nvPr>
            <p:ph type="sldNum" sz="quarter" idx="4"/>
          </p:nvPr>
        </p:nvSpPr>
        <p:spPr>
          <a:xfrm>
            <a:off x="7885112" y="6282158"/>
            <a:ext cx="801687" cy="243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/>
                </a:solidFill>
              </a:defRPr>
            </a:lvl1pPr>
          </a:lstStyle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6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marL="0" marR="0" indent="0" algn="l" defTabSz="914400" rtl="0" eaLnBrk="1" fontAlgn="base" latinLnBrk="0" hangingPunct="1">
        <a:lnSpc>
          <a:spcPts val="4000"/>
        </a:lnSpc>
        <a:spcBef>
          <a:spcPct val="0"/>
        </a:spcBef>
        <a:spcAft>
          <a:spcPct val="0"/>
        </a:spcAft>
        <a:buNone/>
        <a:tabLst/>
        <a:defRPr lang="sv-SE" sz="3600" b="1" u="none" kern="1200" noProof="0" dirty="0">
          <a:solidFill>
            <a:schemeClr val="tx1"/>
          </a:solidFill>
          <a:latin typeface="+mj-lt"/>
          <a:ea typeface="+mj-ea"/>
          <a:cs typeface="Arial"/>
          <a:sym typeface="Gill Sans" charset="0"/>
        </a:defRPr>
      </a:lvl1pPr>
    </p:titleStyle>
    <p:bodyStyle>
      <a:lvl1pPr marL="273050" indent="-2730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Georgia" pitchFamily="18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3525" algn="l" defTabSz="914400" rtl="0" eaLnBrk="1" latinLnBrk="0" hangingPunct="1">
        <a:spcBef>
          <a:spcPct val="20000"/>
        </a:spcBef>
        <a:buClr>
          <a:schemeClr val="accent2"/>
        </a:buClr>
        <a:buFont typeface="Georgia" pitchFamily="18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73050" algn="l" defTabSz="914400" rtl="0" eaLnBrk="1" latinLnBrk="0" hangingPunct="1">
        <a:spcBef>
          <a:spcPct val="20000"/>
        </a:spcBef>
        <a:buClr>
          <a:schemeClr val="accent3"/>
        </a:buClr>
        <a:buFont typeface="Georgia" pitchFamily="18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Pilot driver statistics project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506762" y="3536156"/>
            <a:ext cx="5893594" cy="306119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11/18/2016</a:t>
            </a:r>
            <a:br>
              <a:rPr lang="sv-SE" dirty="0"/>
            </a:br>
            <a:endParaRPr lang="sv-SE" dirty="0"/>
          </a:p>
          <a:p>
            <a:r>
              <a:rPr lang="sv-SE" b="1" dirty="0"/>
              <a:t>Team members: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Vladimir Djukanovic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Leslie Dahlberg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Léa Brunschwig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Eric Engtorp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Fredrik Frenning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Pooria Ghavamian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Hamza Sabljakovic</a:t>
            </a:r>
          </a:p>
          <a:p>
            <a:pPr marL="285750" indent="-285750">
              <a:buFontTx/>
              <a:buChar char="-"/>
            </a:pPr>
            <a:endParaRPr lang="sv-SE" dirty="0"/>
          </a:p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59" y="4077072"/>
            <a:ext cx="3450336" cy="22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Trello – last week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2</a:t>
            </a:fld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170"/>
            <a:ext cx="9144000" cy="45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- establishments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22883" y="1185020"/>
            <a:ext cx="6877509" cy="5672980"/>
          </a:xfrm>
        </p:spPr>
        <p:txBody>
          <a:bodyPr>
            <a:normAutofit/>
          </a:bodyPr>
          <a:lstStyle/>
          <a:p>
            <a:r>
              <a:rPr lang="en-US" dirty="0"/>
              <a:t>Meet Volvo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Weekly meeting presentation</a:t>
            </a:r>
          </a:p>
          <a:p>
            <a:pPr lvl="1"/>
            <a:endParaRPr lang="en-US" dirty="0"/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Web application</a:t>
            </a:r>
          </a:p>
          <a:p>
            <a:pPr lvl="2"/>
            <a:r>
              <a:rPr lang="en-US" dirty="0"/>
              <a:t>Remove All from web GUI</a:t>
            </a:r>
          </a:p>
          <a:p>
            <a:pPr lvl="1"/>
            <a:r>
              <a:rPr lang="en-US" dirty="0"/>
              <a:t>Android application</a:t>
            </a:r>
          </a:p>
          <a:p>
            <a:pPr lvl="2"/>
            <a:r>
              <a:rPr lang="en-US" dirty="0"/>
              <a:t>Test app on simulators</a:t>
            </a:r>
          </a:p>
          <a:p>
            <a:pPr lvl="2"/>
            <a:r>
              <a:rPr lang="en-US" dirty="0"/>
              <a:t>Refactor and clean code</a:t>
            </a:r>
          </a:p>
          <a:p>
            <a:pPr lvl="2"/>
            <a:r>
              <a:rPr lang="en-US" dirty="0"/>
              <a:t>Fix navigation with swiping or other navigation style</a:t>
            </a:r>
          </a:p>
          <a:p>
            <a:pPr lvl="2"/>
            <a:r>
              <a:rPr lang="en-US" dirty="0"/>
              <a:t>Save game to local database in Android App</a:t>
            </a:r>
          </a:p>
          <a:p>
            <a:pPr lvl="2"/>
            <a:r>
              <a:rPr lang="en-US" dirty="0"/>
              <a:t>Fix upload function in Android App</a:t>
            </a:r>
          </a:p>
          <a:p>
            <a:pPr marL="536575" lvl="2" indent="0">
              <a:buNone/>
            </a:pPr>
            <a:endParaRPr lang="en-US" dirty="0"/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Java Algorithm</a:t>
            </a:r>
          </a:p>
          <a:p>
            <a:pPr lvl="1"/>
            <a:r>
              <a:rPr lang="en-US" dirty="0"/>
              <a:t>Reorganize repository for product delivery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021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– following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859"/>
            <a:ext cx="9144000" cy="485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3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following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593" y="1196752"/>
            <a:ext cx="6949516" cy="5661248"/>
          </a:xfrm>
        </p:spPr>
        <p:txBody>
          <a:bodyPr>
            <a:normAutofit/>
          </a:bodyPr>
          <a:lstStyle/>
          <a:p>
            <a:r>
              <a:rPr lang="en-US" b="1" dirty="0"/>
              <a:t>Documentation</a:t>
            </a:r>
            <a:endParaRPr lang="en-US" dirty="0"/>
          </a:p>
          <a:p>
            <a:pPr lvl="1"/>
            <a:r>
              <a:rPr lang="en-US" dirty="0"/>
              <a:t>Improve previous documentation</a:t>
            </a:r>
          </a:p>
          <a:p>
            <a:pPr lvl="1"/>
            <a:r>
              <a:rPr lang="en-US" dirty="0"/>
              <a:t>Write report</a:t>
            </a:r>
          </a:p>
          <a:p>
            <a:pPr lvl="1"/>
            <a:r>
              <a:rPr lang="en-US" dirty="0"/>
              <a:t>Create final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636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475319"/>
            <a:ext cx="6552728" cy="1281670"/>
          </a:xfrm>
        </p:spPr>
        <p:txBody>
          <a:bodyPr/>
          <a:lstStyle/>
          <a:p>
            <a:r>
              <a:rPr lang="sv-SE" dirty="0">
                <a:sym typeface="Arial" charset="0"/>
              </a:rPr>
              <a:t>Obstacles</a:t>
            </a:r>
            <a:endParaRPr lang="sv-SE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Simulators (Oryx update)</a:t>
            </a:r>
          </a:p>
        </p:txBody>
      </p:sp>
    </p:spTree>
    <p:extLst>
      <p:ext uri="{BB962C8B-B14F-4D97-AF65-F5344CB8AC3E}">
        <p14:creationId xmlns:p14="http://schemas.microsoft.com/office/powerpoint/2010/main" val="319750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7</a:t>
            </a:fld>
            <a:endParaRPr lang="sv-S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73733"/>
              </p:ext>
            </p:extLst>
          </p:nvPr>
        </p:nvGraphicFramePr>
        <p:xfrm>
          <a:off x="647564" y="2060848"/>
          <a:ext cx="7776864" cy="34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84717091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66512088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323470888"/>
                    </a:ext>
                  </a:extLst>
                </a:gridCol>
              </a:tblGrid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85416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Vladimir </a:t>
                      </a:r>
                      <a:r>
                        <a:rPr lang="en-US" dirty="0" err="1"/>
                        <a:t>Djukanovic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35900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Hamza </a:t>
                      </a:r>
                      <a:r>
                        <a:rPr lang="en-US" dirty="0" err="1"/>
                        <a:t>Sabljakovic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0602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Léa Brunschwig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3112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Eric Engtorp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4229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Fredrik Frenning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7630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Pooria Ghavamian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3889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Leslie Dahlberg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6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9520"/>
      </p:ext>
    </p:extLst>
  </p:cSld>
  <p:clrMapOvr>
    <a:masterClrMapping/>
  </p:clrMapOvr>
</p:sld>
</file>

<file path=ppt/theme/theme1.xml><?xml version="1.0" encoding="utf-8"?>
<a:theme xmlns:a="http://schemas.openxmlformats.org/drawingml/2006/main" name="malardalen_hgsk_mallver2_al">
  <a:themeElements>
    <a:clrScheme name="MälardalensHögskola2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55"/>
      </a:folHlink>
    </a:clrScheme>
    <a:fontScheme name="Mälardalens högskola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malardalen_hgsk_mallver2_al</Template>
  <TotalTime>691</TotalTime>
  <Words>132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Gill Sans</vt:lpstr>
      <vt:lpstr>malardalen_hgsk_mallver2_al</vt:lpstr>
      <vt:lpstr>Co Pilot driver statistics project</vt:lpstr>
      <vt:lpstr>Trello – last week</vt:lpstr>
      <vt:lpstr>Last week - establishments</vt:lpstr>
      <vt:lpstr>Trello – following week</vt:lpstr>
      <vt:lpstr>Plan for following week</vt:lpstr>
      <vt:lpstr>Obstacles</vt:lpstr>
      <vt:lpstr>Worked hours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Malena Sattar</dc:creator>
  <cp:lastModifiedBy>Vladimir Djukanovic</cp:lastModifiedBy>
  <cp:revision>60</cp:revision>
  <dcterms:created xsi:type="dcterms:W3CDTF">2012-10-31T13:00:49Z</dcterms:created>
  <dcterms:modified xsi:type="dcterms:W3CDTF">2016-12-19T12:13:12Z</dcterms:modified>
</cp:coreProperties>
</file>