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40080" y="645120"/>
            <a:ext cx="9072000" cy="5938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An instructor is curious if his student's letter grades (A,B,C,D,F) are different overall depending on their housing situation(on-campus or off-campus). To answer this question, he takes a random sample of students in his class from each of these housing categories and examines each student's letter grade.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What kind of test is this?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What are the hypotheses?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What distribution does the test statistic follow under the null hypothesis?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If the p-value is 0.38 and the test statistic is 2.12, write your conclusion in the context of the problem.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38120" y="5120640"/>
            <a:ext cx="9071280" cy="273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600">
                <a:latin typeface="Arial"/>
              </a:rPr>
              <a:t>Above is a bootstrap distribution of the correlation coefficient for calories and fiber. Find an approximate 95% confidence interval for the true correlation coefficient from the plot above.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097280"/>
            <a:ext cx="7954920" cy="485856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329760" y="439920"/>
            <a:ext cx="96368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Nutrition researchers are interested in examining the relationships between several character-</a:t>
            </a:r>
            <a:endParaRPr/>
          </a:p>
          <a:p>
            <a:r>
              <a:rPr lang="en-US">
                <a:latin typeface="Arial"/>
              </a:rPr>
              <a:t>istics of breakfast cereals per serving including calorie content and fiber (grams).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Based on the 95% confidence interval you found above, does there appear to be a relationship between calories and fiber?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3120" y="1463040"/>
            <a:ext cx="7059600" cy="40230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365760" y="604440"/>
            <a:ext cx="94874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Data on the cost (in dollars) and the</a:t>
            </a:r>
            <a:endParaRPr/>
          </a:p>
          <a:p>
            <a:r>
              <a:rPr lang="en-US">
                <a:latin typeface="Arial"/>
              </a:rPr>
              <a:t>running time (in minutes) for major release films of 2005 are summarized in the simple linear</a:t>
            </a:r>
            <a:endParaRPr/>
          </a:p>
          <a:p>
            <a:r>
              <a:rPr lang="en-US">
                <a:latin typeface="Arial"/>
              </a:rPr>
              <a:t>regression output below.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87720" y="5760720"/>
            <a:ext cx="9487440" cy="136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What is the explanatory variable and what is the response variable?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One of the movies in the study had a run time of 90 minutes and a cost of 32909100. What is the residual for this point?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Define R</a:t>
            </a:r>
            <a:r>
              <a:rPr lang="en-US" sz="3200" baseline="101000">
                <a:latin typeface="Arial"/>
              </a:rPr>
              <a:t>2 </a:t>
            </a:r>
            <a:r>
              <a:rPr lang="en-US" sz="3200">
                <a:latin typeface="Arial"/>
              </a:rPr>
              <a:t>for this example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Where do you find R</a:t>
            </a:r>
            <a:r>
              <a:rPr lang="en-US" sz="3200" baseline="101000">
                <a:latin typeface="Arial"/>
              </a:rPr>
              <a:t>2 </a:t>
            </a:r>
            <a:r>
              <a:rPr lang="en-US" sz="3200">
                <a:latin typeface="Arial"/>
              </a:rPr>
              <a:t>in the output?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