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7"/>
    <p:restoredTop sz="94292"/>
  </p:normalViewPr>
  <p:slideViewPr>
    <p:cSldViewPr snapToGrid="0">
      <p:cViewPr varScale="1">
        <p:scale>
          <a:sx n="66" d="100"/>
          <a:sy n="66" d="100"/>
        </p:scale>
        <p:origin x="648" y="184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58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 flipH="1" flipV="1">
            <a:off x="2366395" y="4296830"/>
            <a:ext cx="27770" cy="1364668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973612" y="2096905"/>
            <a:ext cx="974626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CLIENT DEVICE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601912" y="2077455"/>
            <a:ext cx="1234159" cy="2309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000" b="1" dirty="0">
                <a:solidFill>
                  <a:srgbClr val="4277BB"/>
                </a:solidFill>
              </a:rPr>
              <a:t>CLOUD NETWORK</a:t>
            </a:r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1A63DB55-1DBB-3840-B030-FB138CD68433}"/>
              </a:ext>
            </a:extLst>
          </p:cNvPr>
          <p:cNvGrpSpPr/>
          <p:nvPr/>
        </p:nvGrpSpPr>
        <p:grpSpPr>
          <a:xfrm>
            <a:off x="453437" y="3204083"/>
            <a:ext cx="716059" cy="938942"/>
            <a:chOff x="0" y="-1"/>
            <a:chExt cx="716058" cy="938940"/>
          </a:xfrm>
        </p:grpSpPr>
        <p:grpSp>
          <p:nvGrpSpPr>
            <p:cNvPr id="9" name="Group 79">
              <a:extLst>
                <a:ext uri="{FF2B5EF4-FFF2-40B4-BE49-F238E27FC236}">
                  <a16:creationId xmlns:a16="http://schemas.microsoft.com/office/drawing/2014/main" id="{05D0B332-448E-B847-98D9-926D1168149C}"/>
                </a:ext>
              </a:extLst>
            </p:cNvPr>
            <p:cNvGrpSpPr/>
            <p:nvPr/>
          </p:nvGrpSpPr>
          <p:grpSpPr>
            <a:xfrm>
              <a:off x="0" y="-1"/>
              <a:ext cx="716058" cy="707233"/>
              <a:chOff x="0" y="0"/>
              <a:chExt cx="716057" cy="707231"/>
            </a:xfrm>
          </p:grpSpPr>
          <p:sp>
            <p:nvSpPr>
              <p:cNvPr id="11" name="Shape 77">
                <a:extLst>
                  <a:ext uri="{FF2B5EF4-FFF2-40B4-BE49-F238E27FC236}">
                    <a16:creationId xmlns:a16="http://schemas.microsoft.com/office/drawing/2014/main" id="{B9E4021E-DC7E-6F41-B2A4-ADB4898D86CD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79C6FF"/>
                    </a:solidFill>
                  </a:defRPr>
                </a:pPr>
                <a:endParaRPr/>
              </a:p>
            </p:txBody>
          </p:sp>
          <p:pic>
            <p:nvPicPr>
              <p:cNvPr id="12" name="_-02.png">
                <a:extLst>
                  <a:ext uri="{FF2B5EF4-FFF2-40B4-BE49-F238E27FC236}">
                    <a16:creationId xmlns:a16="http://schemas.microsoft.com/office/drawing/2014/main" id="{3D255123-8E53-9448-A51E-0C106C9F125C}"/>
                  </a:ext>
                </a:extLst>
              </p:cNvPr>
              <p:cNvPicPr/>
              <p:nvPr/>
            </p:nvPicPr>
            <p:blipFill>
              <a:blip r:embed="rId3">
                <a:extLst/>
              </a:blip>
              <a:srcRect/>
              <a:stretch>
                <a:fillRect/>
              </a:stretch>
            </p:blipFill>
            <p:spPr>
              <a:xfrm>
                <a:off x="0" y="0"/>
                <a:ext cx="707232" cy="707232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10" name="Shape 80">
              <a:extLst>
                <a:ext uri="{FF2B5EF4-FFF2-40B4-BE49-F238E27FC236}">
                  <a16:creationId xmlns:a16="http://schemas.microsoft.com/office/drawing/2014/main" id="{107E64A9-73BE-E142-AB76-7FAA3ACA893B}"/>
                </a:ext>
              </a:extLst>
            </p:cNvPr>
            <p:cNvSpPr/>
            <p:nvPr/>
          </p:nvSpPr>
          <p:spPr>
            <a:xfrm>
              <a:off x="175682" y="785051"/>
              <a:ext cx="355867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4277BB"/>
                  </a:solidFill>
                </a:rPr>
                <a:t>USER</a:t>
              </a:r>
            </a:p>
          </p:txBody>
        </p:sp>
      </p:grpSp>
      <p:sp>
        <p:nvSpPr>
          <p:cNvPr id="13" name="Shape 62">
            <a:extLst>
              <a:ext uri="{FF2B5EF4-FFF2-40B4-BE49-F238E27FC236}">
                <a16:creationId xmlns:a16="http://schemas.microsoft.com/office/drawing/2014/main" id="{1C6B8AA9-3DB6-9D45-9F48-30FA8C7F37E0}"/>
              </a:ext>
            </a:extLst>
          </p:cNvPr>
          <p:cNvSpPr/>
          <p:nvPr/>
        </p:nvSpPr>
        <p:spPr>
          <a:xfrm flipH="1" flipV="1">
            <a:off x="2346940" y="1653701"/>
            <a:ext cx="27770" cy="1328659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FF116B0-3973-0242-9679-9E4E2E6BCC9F}"/>
              </a:ext>
            </a:extLst>
          </p:cNvPr>
          <p:cNvGrpSpPr/>
          <p:nvPr/>
        </p:nvGrpSpPr>
        <p:grpSpPr>
          <a:xfrm>
            <a:off x="2973199" y="3242994"/>
            <a:ext cx="707232" cy="707232"/>
            <a:chOff x="2170452" y="1938383"/>
            <a:chExt cx="707232" cy="707232"/>
          </a:xfrm>
        </p:grpSpPr>
        <p:sp>
          <p:nvSpPr>
            <p:cNvPr id="15" name="Shape 541">
              <a:extLst>
                <a:ext uri="{FF2B5EF4-FFF2-40B4-BE49-F238E27FC236}">
                  <a16:creationId xmlns:a16="http://schemas.microsoft.com/office/drawing/2014/main" id="{36D56706-73BC-0E44-99FB-3645E6299516}"/>
                </a:ext>
              </a:extLst>
            </p:cNvPr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7" name="i_js_50.png">
              <a:extLst>
                <a:ext uri="{FF2B5EF4-FFF2-40B4-BE49-F238E27FC236}">
                  <a16:creationId xmlns:a16="http://schemas.microsoft.com/office/drawing/2014/main" id="{88F04515-A933-2744-9E9E-064980B233B9}"/>
                </a:ext>
              </a:extLst>
            </p:cNvPr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sp>
        <p:nvSpPr>
          <p:cNvPr id="18" name="Shape 64">
            <a:extLst>
              <a:ext uri="{FF2B5EF4-FFF2-40B4-BE49-F238E27FC236}">
                <a16:creationId xmlns:a16="http://schemas.microsoft.com/office/drawing/2014/main" id="{4C69BDC4-3764-0448-8F63-CF3A4B9B582B}"/>
              </a:ext>
            </a:extLst>
          </p:cNvPr>
          <p:cNvSpPr/>
          <p:nvPr/>
        </p:nvSpPr>
        <p:spPr>
          <a:xfrm>
            <a:off x="2667211" y="3948392"/>
            <a:ext cx="463268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WEB UI</a:t>
            </a:r>
            <a:endParaRPr sz="1000" b="1" dirty="0">
              <a:solidFill>
                <a:srgbClr val="4277B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8FB6D7-E740-114C-A953-ED843D43E5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133" y="3170510"/>
            <a:ext cx="854671" cy="77271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BCDD8DA-CF7F-3741-8A9C-D022C27F814E}"/>
              </a:ext>
            </a:extLst>
          </p:cNvPr>
          <p:cNvGrpSpPr/>
          <p:nvPr/>
        </p:nvGrpSpPr>
        <p:grpSpPr>
          <a:xfrm>
            <a:off x="4881160" y="2188595"/>
            <a:ext cx="707232" cy="845730"/>
            <a:chOff x="514081" y="3294657"/>
            <a:chExt cx="707232" cy="845730"/>
          </a:xfrm>
        </p:grpSpPr>
        <p:sp>
          <p:nvSpPr>
            <p:cNvPr id="22" name="Shape 558">
              <a:extLst>
                <a:ext uri="{FF2B5EF4-FFF2-40B4-BE49-F238E27FC236}">
                  <a16:creationId xmlns:a16="http://schemas.microsoft.com/office/drawing/2014/main" id="{30F86F80-21F0-9A4F-A223-119340DB06BB}"/>
                </a:ext>
              </a:extLst>
            </p:cNvPr>
            <p:cNvSpPr/>
            <p:nvPr/>
          </p:nvSpPr>
          <p:spPr>
            <a:xfrm>
              <a:off x="514081" y="3294657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Shape 564">
              <a:extLst>
                <a:ext uri="{FF2B5EF4-FFF2-40B4-BE49-F238E27FC236}">
                  <a16:creationId xmlns:a16="http://schemas.microsoft.com/office/drawing/2014/main" id="{5E302C1C-6DC8-F644-A33C-69A8C39B7EA5}"/>
                </a:ext>
              </a:extLst>
            </p:cNvPr>
            <p:cNvSpPr/>
            <p:nvPr/>
          </p:nvSpPr>
          <p:spPr>
            <a:xfrm>
              <a:off x="867664" y="4001888"/>
              <a:ext cx="65" cy="138499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/>
              </a:pPr>
              <a:endParaRPr sz="900" b="1" dirty="0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pic>
          <p:nvPicPr>
            <p:cNvPr id="24" name="cloudant50.png">
              <a:extLst>
                <a:ext uri="{FF2B5EF4-FFF2-40B4-BE49-F238E27FC236}">
                  <a16:creationId xmlns:a16="http://schemas.microsoft.com/office/drawing/2014/main" id="{6C3FF9FA-8753-4F47-AB90-6E5CD6A88A8B}"/>
                </a:ext>
              </a:extLst>
            </p:cNvPr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622130" y="3402458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sp>
        <p:nvSpPr>
          <p:cNvPr id="25" name="Shape 64">
            <a:extLst>
              <a:ext uri="{FF2B5EF4-FFF2-40B4-BE49-F238E27FC236}">
                <a16:creationId xmlns:a16="http://schemas.microsoft.com/office/drawing/2014/main" id="{81C00A2D-2A69-CA4E-9E97-B3B12B994C6A}"/>
              </a:ext>
            </a:extLst>
          </p:cNvPr>
          <p:cNvSpPr/>
          <p:nvPr/>
        </p:nvSpPr>
        <p:spPr>
          <a:xfrm>
            <a:off x="4895520" y="2975770"/>
            <a:ext cx="721351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CLOUDANT</a:t>
            </a:r>
            <a:endParaRPr sz="1000" b="1" dirty="0">
              <a:solidFill>
                <a:srgbClr val="4277BB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591CC-D029-AD4E-8C6E-78E8B0951A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927" y="4296830"/>
            <a:ext cx="890569" cy="843697"/>
          </a:xfrm>
          <a:prstGeom prst="rect">
            <a:avLst/>
          </a:prstGeom>
        </p:spPr>
      </p:pic>
      <p:sp>
        <p:nvSpPr>
          <p:cNvPr id="28" name="Shape 64">
            <a:extLst>
              <a:ext uri="{FF2B5EF4-FFF2-40B4-BE49-F238E27FC236}">
                <a16:creationId xmlns:a16="http://schemas.microsoft.com/office/drawing/2014/main" id="{7B02053A-1152-2F40-B643-A3653D6916AC}"/>
              </a:ext>
            </a:extLst>
          </p:cNvPr>
          <p:cNvSpPr/>
          <p:nvPr/>
        </p:nvSpPr>
        <p:spPr>
          <a:xfrm>
            <a:off x="4544691" y="5144852"/>
            <a:ext cx="1409040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WATSON </a:t>
            </a:r>
          </a:p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VISUAL RECOGNITION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29" name="Shape 128">
            <a:extLst>
              <a:ext uri="{FF2B5EF4-FFF2-40B4-BE49-F238E27FC236}">
                <a16:creationId xmlns:a16="http://schemas.microsoft.com/office/drawing/2014/main" id="{91F724A4-C125-ED4D-99EE-B971EF82A631}"/>
              </a:ext>
            </a:extLst>
          </p:cNvPr>
          <p:cNvSpPr/>
          <p:nvPr/>
        </p:nvSpPr>
        <p:spPr>
          <a:xfrm>
            <a:off x="1247512" y="3576324"/>
            <a:ext cx="725381" cy="0"/>
          </a:xfrm>
          <a:prstGeom prst="line">
            <a:avLst/>
          </a:prstGeom>
          <a:ln w="12700">
            <a:solidFill>
              <a:srgbClr val="4277BB"/>
            </a:solidFill>
            <a:miter lim="400000"/>
            <a:tailEnd type="arrow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30" name="Shape 161">
            <a:extLst>
              <a:ext uri="{FF2B5EF4-FFF2-40B4-BE49-F238E27FC236}">
                <a16:creationId xmlns:a16="http://schemas.microsoft.com/office/drawing/2014/main" id="{CBAC4314-DD0A-EE42-BFB5-9DD430A03278}"/>
              </a:ext>
            </a:extLst>
          </p:cNvPr>
          <p:cNvSpPr/>
          <p:nvPr/>
        </p:nvSpPr>
        <p:spPr>
          <a:xfrm>
            <a:off x="2049677" y="3132215"/>
            <a:ext cx="1734853" cy="971900"/>
          </a:xfrm>
          <a:prstGeom prst="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/>
          </a:p>
        </p:txBody>
      </p:sp>
      <p:sp>
        <p:nvSpPr>
          <p:cNvPr id="31" name="Shape 128">
            <a:extLst>
              <a:ext uri="{FF2B5EF4-FFF2-40B4-BE49-F238E27FC236}">
                <a16:creationId xmlns:a16="http://schemas.microsoft.com/office/drawing/2014/main" id="{69484622-7D3C-CD47-B16C-57A02EF8455B}"/>
              </a:ext>
            </a:extLst>
          </p:cNvPr>
          <p:cNvSpPr/>
          <p:nvPr/>
        </p:nvSpPr>
        <p:spPr>
          <a:xfrm flipV="1">
            <a:off x="3867884" y="2652248"/>
            <a:ext cx="777759" cy="427820"/>
          </a:xfrm>
          <a:prstGeom prst="line">
            <a:avLst/>
          </a:prstGeom>
          <a:ln w="12700">
            <a:solidFill>
              <a:srgbClr val="4277BB"/>
            </a:solidFill>
            <a:miter lim="400000"/>
            <a:headEnd type="arrow" w="med" len="med"/>
            <a:tailEnd type="arrow" w="med" len="med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sp>
        <p:nvSpPr>
          <p:cNvPr id="34" name="Shape 128">
            <a:extLst>
              <a:ext uri="{FF2B5EF4-FFF2-40B4-BE49-F238E27FC236}">
                <a16:creationId xmlns:a16="http://schemas.microsoft.com/office/drawing/2014/main" id="{8218CA4D-608C-AB40-9C3F-B79D3A97D84D}"/>
              </a:ext>
            </a:extLst>
          </p:cNvPr>
          <p:cNvSpPr/>
          <p:nvPr/>
        </p:nvSpPr>
        <p:spPr>
          <a:xfrm flipH="1" flipV="1">
            <a:off x="3940507" y="4156052"/>
            <a:ext cx="764541" cy="409344"/>
          </a:xfrm>
          <a:prstGeom prst="line">
            <a:avLst/>
          </a:prstGeom>
          <a:ln w="12700">
            <a:solidFill>
              <a:srgbClr val="4277BB"/>
            </a:solidFill>
            <a:miter lim="400000"/>
            <a:headEnd type="arrow" w="med" len="med"/>
            <a:tailEnd type="arrow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11E6CB3-2D7A-5C43-A62C-6717E265E86B}"/>
              </a:ext>
            </a:extLst>
          </p:cNvPr>
          <p:cNvGrpSpPr/>
          <p:nvPr/>
        </p:nvGrpSpPr>
        <p:grpSpPr>
          <a:xfrm>
            <a:off x="1406158" y="3217858"/>
            <a:ext cx="267071" cy="274600"/>
            <a:chOff x="369887" y="1936316"/>
            <a:chExt cx="267071" cy="274600"/>
          </a:xfrm>
        </p:grpSpPr>
        <p:sp>
          <p:nvSpPr>
            <p:cNvPr id="36" name="Shape 541">
              <a:extLst>
                <a:ext uri="{FF2B5EF4-FFF2-40B4-BE49-F238E27FC236}">
                  <a16:creationId xmlns:a16="http://schemas.microsoft.com/office/drawing/2014/main" id="{B221FDE8-981C-C44D-A42C-1EDBCE77A941}"/>
                </a:ext>
              </a:extLst>
            </p:cNvPr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" name="Shape 542">
              <a:extLst>
                <a:ext uri="{FF2B5EF4-FFF2-40B4-BE49-F238E27FC236}">
                  <a16:creationId xmlns:a16="http://schemas.microsoft.com/office/drawing/2014/main" id="{A145820C-3BF0-204C-872F-69C0C4EC6753}"/>
                </a:ext>
              </a:extLst>
            </p:cNvPr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555BAF5-0C73-7046-972D-3BE1962180F4}"/>
              </a:ext>
            </a:extLst>
          </p:cNvPr>
          <p:cNvGrpSpPr/>
          <p:nvPr/>
        </p:nvGrpSpPr>
        <p:grpSpPr>
          <a:xfrm>
            <a:off x="3977464" y="2480588"/>
            <a:ext cx="267071" cy="274600"/>
            <a:chOff x="906182" y="1914896"/>
            <a:chExt cx="267071" cy="274600"/>
          </a:xfrm>
        </p:grpSpPr>
        <p:sp>
          <p:nvSpPr>
            <p:cNvPr id="39" name="Shape 544">
              <a:extLst>
                <a:ext uri="{FF2B5EF4-FFF2-40B4-BE49-F238E27FC236}">
                  <a16:creationId xmlns:a16="http://schemas.microsoft.com/office/drawing/2014/main" id="{10864017-0EDF-9248-96D8-61B79516CC1E}"/>
                </a:ext>
              </a:extLst>
            </p:cNvPr>
            <p:cNvSpPr/>
            <p:nvPr/>
          </p:nvSpPr>
          <p:spPr>
            <a:xfrm>
              <a:off x="906182" y="191489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" name="Shape 545">
              <a:extLst>
                <a:ext uri="{FF2B5EF4-FFF2-40B4-BE49-F238E27FC236}">
                  <a16:creationId xmlns:a16="http://schemas.microsoft.com/office/drawing/2014/main" id="{11C5DC4E-40B6-DA4E-88DF-956ED8FAB169}"/>
                </a:ext>
              </a:extLst>
            </p:cNvPr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851DF02-5C5D-3949-98CE-BAC808071DD0}"/>
              </a:ext>
            </a:extLst>
          </p:cNvPr>
          <p:cNvGrpSpPr/>
          <p:nvPr/>
        </p:nvGrpSpPr>
        <p:grpSpPr>
          <a:xfrm>
            <a:off x="4264624" y="3992207"/>
            <a:ext cx="267070" cy="274600"/>
            <a:chOff x="1403567" y="1936316"/>
            <a:chExt cx="267070" cy="274600"/>
          </a:xfrm>
        </p:grpSpPr>
        <p:sp>
          <p:nvSpPr>
            <p:cNvPr id="42" name="Shape 547">
              <a:extLst>
                <a:ext uri="{FF2B5EF4-FFF2-40B4-BE49-F238E27FC236}">
                  <a16:creationId xmlns:a16="http://schemas.microsoft.com/office/drawing/2014/main" id="{FD4E4E96-320A-3948-A43C-9676C0CF76BA}"/>
                </a:ext>
              </a:extLst>
            </p:cNvPr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" name="Shape 548">
              <a:extLst>
                <a:ext uri="{FF2B5EF4-FFF2-40B4-BE49-F238E27FC236}">
                  <a16:creationId xmlns:a16="http://schemas.microsoft.com/office/drawing/2014/main" id="{28E9530E-FA4C-B349-B43F-A7BF019A8D4A}"/>
                </a:ext>
              </a:extLst>
            </p:cNvPr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68430E3-8081-EF4C-9F19-C57769761BD1}"/>
              </a:ext>
            </a:extLst>
          </p:cNvPr>
          <p:cNvGrpSpPr/>
          <p:nvPr/>
        </p:nvGrpSpPr>
        <p:grpSpPr>
          <a:xfrm>
            <a:off x="4256236" y="2948939"/>
            <a:ext cx="267070" cy="274600"/>
            <a:chOff x="1920407" y="1936316"/>
            <a:chExt cx="267070" cy="274600"/>
          </a:xfrm>
        </p:grpSpPr>
        <p:sp>
          <p:nvSpPr>
            <p:cNvPr id="45" name="Shape 550">
              <a:extLst>
                <a:ext uri="{FF2B5EF4-FFF2-40B4-BE49-F238E27FC236}">
                  <a16:creationId xmlns:a16="http://schemas.microsoft.com/office/drawing/2014/main" id="{2704F901-E786-6A4A-954E-FC445396DCC4}"/>
                </a:ext>
              </a:extLst>
            </p:cNvPr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Shape 551">
              <a:extLst>
                <a:ext uri="{FF2B5EF4-FFF2-40B4-BE49-F238E27FC236}">
                  <a16:creationId xmlns:a16="http://schemas.microsoft.com/office/drawing/2014/main" id="{5DF1F669-B3AF-AB49-91C1-C364B8F3B527}"/>
                </a:ext>
              </a:extLst>
            </p:cNvPr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FB3A6C4-FB4E-E44E-95DC-E49D51E8DBB2}"/>
              </a:ext>
            </a:extLst>
          </p:cNvPr>
          <p:cNvGrpSpPr/>
          <p:nvPr/>
        </p:nvGrpSpPr>
        <p:grpSpPr>
          <a:xfrm>
            <a:off x="1406159" y="3709602"/>
            <a:ext cx="267070" cy="274600"/>
            <a:chOff x="2437247" y="1936316"/>
            <a:chExt cx="267070" cy="274600"/>
          </a:xfrm>
        </p:grpSpPr>
        <p:sp>
          <p:nvSpPr>
            <p:cNvPr id="48" name="Shape 553">
              <a:extLst>
                <a:ext uri="{FF2B5EF4-FFF2-40B4-BE49-F238E27FC236}">
                  <a16:creationId xmlns:a16="http://schemas.microsoft.com/office/drawing/2014/main" id="{BB266993-F160-F345-A4A5-515ED47A4421}"/>
                </a:ext>
              </a:extLst>
            </p:cNvPr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" name="Shape 554">
              <a:extLst>
                <a:ext uri="{FF2B5EF4-FFF2-40B4-BE49-F238E27FC236}">
                  <a16:creationId xmlns:a16="http://schemas.microsoft.com/office/drawing/2014/main" id="{4438A8CE-B73F-924C-AC4D-41927321B04A}"/>
                </a:ext>
              </a:extLst>
            </p:cNvPr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5</a:t>
              </a:r>
            </a:p>
          </p:txBody>
        </p:sp>
      </p:grp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Macintosh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HelvNeue Roman for IBM</vt:lpstr>
      <vt:lpstr>White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2018-07-11T20:46:52Z</dcterms:modified>
  <cp:category/>
</cp:coreProperties>
</file>