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slierice/F15F2_RF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ex.oracle.com/pls/apex/f?p=15087:1:1173133844312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cap="small" dirty="0" smtClean="0"/>
              <a:t>Final Project </a:t>
            </a:r>
            <a:r>
              <a:rPr lang="en-US" sz="8800" b="1" cap="small" dirty="0" smtClean="0"/>
              <a:t>Review</a:t>
            </a:r>
            <a:br>
              <a:rPr lang="en-US" sz="8800" b="1" cap="small" dirty="0" smtClean="0"/>
            </a:br>
            <a:r>
              <a:rPr lang="en-US" sz="8800" b="1" cap="small" dirty="0" smtClean="0"/>
              <a:t>F15.F2</a:t>
            </a:r>
            <a:endParaRPr lang="en-US" sz="88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Jobin</a:t>
            </a:r>
            <a:r>
              <a:rPr lang="en-US" dirty="0" smtClean="0"/>
              <a:t> </a:t>
            </a:r>
            <a:r>
              <a:rPr lang="en-US" dirty="0" err="1" smtClean="0"/>
              <a:t>Murickan</a:t>
            </a:r>
            <a:endParaRPr lang="en-US" dirty="0" smtClean="0"/>
          </a:p>
          <a:p>
            <a:r>
              <a:rPr lang="en-US" dirty="0" smtClean="0"/>
              <a:t>Leslie 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400" dirty="0" smtClean="0">
                <a:hlinkClick r:id="rId2"/>
              </a:rPr>
              <a:t>https</a:t>
            </a:r>
            <a:r>
              <a:rPr lang="en-US" sz="4400" dirty="0">
                <a:hlinkClick r:id="rId2"/>
              </a:rPr>
              <a:t>://</a:t>
            </a:r>
            <a:r>
              <a:rPr lang="en-US" sz="4400" dirty="0" smtClean="0">
                <a:hlinkClick r:id="rId2"/>
              </a:rPr>
              <a:t>github.com/leslierice/F15F2_RFE</a:t>
            </a: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756730"/>
            <a:ext cx="10058400" cy="7843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cap="small" dirty="0" err="1" smtClean="0"/>
              <a:t>Github</a:t>
            </a:r>
            <a:endParaRPr lang="en-US" sz="5400" b="1" cap="small" dirty="0"/>
          </a:p>
        </p:txBody>
      </p:sp>
    </p:spTree>
    <p:extLst>
      <p:ext uri="{BB962C8B-B14F-4D97-AF65-F5344CB8AC3E}">
        <p14:creationId xmlns:p14="http://schemas.microsoft.com/office/powerpoint/2010/main" val="406793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5" y="2524259"/>
            <a:ext cx="10576131" cy="5431212"/>
          </a:xfrm>
        </p:spPr>
        <p:txBody>
          <a:bodyPr>
            <a:normAutofit/>
          </a:bodyPr>
          <a:lstStyle/>
          <a:p>
            <a:r>
              <a:rPr lang="en-US" sz="16600" dirty="0" smtClean="0"/>
              <a:t>Part 1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542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05" y="54387"/>
            <a:ext cx="8767937" cy="730827"/>
          </a:xfrm>
        </p:spPr>
        <p:txBody>
          <a:bodyPr>
            <a:noAutofit/>
          </a:bodyPr>
          <a:lstStyle/>
          <a:p>
            <a:r>
              <a:rPr lang="en-US" sz="5400" b="1" cap="small" dirty="0" smtClean="0"/>
              <a:t>Conceptual Model</a:t>
            </a:r>
            <a:endParaRPr lang="en-US" sz="5400" b="1" cap="smal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6" y="785214"/>
            <a:ext cx="6186004" cy="5974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3489" y="23986"/>
            <a:ext cx="8767937" cy="730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cap="small" dirty="0" smtClean="0"/>
              <a:t>Logical Model</a:t>
            </a:r>
            <a:endParaRPr lang="en-US" sz="5400" b="1" cap="smal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96" y="658853"/>
            <a:ext cx="6581103" cy="6064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09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11" y="837127"/>
            <a:ext cx="7027257" cy="592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7731" y="221772"/>
            <a:ext cx="8767937" cy="730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cap="small" dirty="0" smtClean="0"/>
              <a:t>Relational Model</a:t>
            </a:r>
            <a:endParaRPr lang="en-US" sz="5400" b="1" cap="small" dirty="0"/>
          </a:p>
        </p:txBody>
      </p:sp>
    </p:spTree>
    <p:extLst>
      <p:ext uri="{BB962C8B-B14F-4D97-AF65-F5344CB8AC3E}">
        <p14:creationId xmlns:p14="http://schemas.microsoft.com/office/powerpoint/2010/main" val="33266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11369"/>
            <a:ext cx="10058400" cy="784323"/>
          </a:xfrm>
        </p:spPr>
        <p:txBody>
          <a:bodyPr>
            <a:normAutofit fontScale="90000"/>
          </a:bodyPr>
          <a:lstStyle/>
          <a:p>
            <a:r>
              <a:rPr lang="en-US" sz="5400" b="1" cap="small" dirty="0" smtClean="0"/>
              <a:t>Apex </a:t>
            </a:r>
            <a:r>
              <a:rPr lang="en-US" sz="5400" b="1" cap="small" dirty="0" smtClean="0"/>
              <a:t>Application</a:t>
            </a:r>
            <a:endParaRPr lang="en-US" sz="5400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100" dirty="0" smtClean="0">
              <a:hlinkClick r:id="rId2"/>
            </a:endParaRPr>
          </a:p>
          <a:p>
            <a:r>
              <a:rPr lang="en-US" sz="4100" dirty="0" smtClean="0">
                <a:hlinkClick r:id="rId2"/>
              </a:rPr>
              <a:t>https</a:t>
            </a:r>
            <a:r>
              <a:rPr lang="en-US" sz="4100" dirty="0">
                <a:hlinkClick r:id="rId2"/>
              </a:rPr>
              <a:t>://apex.oracle.com/pls/apex/f?p=15087:1:117313384431222</a:t>
            </a:r>
            <a:r>
              <a:rPr lang="en-US" sz="4100" dirty="0" smtClean="0"/>
              <a:t>:::::</a:t>
            </a:r>
          </a:p>
          <a:p>
            <a:endParaRPr lang="en-US" sz="41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83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5" y="2524259"/>
            <a:ext cx="10576131" cy="5431212"/>
          </a:xfrm>
        </p:spPr>
        <p:txBody>
          <a:bodyPr>
            <a:normAutofit/>
          </a:bodyPr>
          <a:lstStyle/>
          <a:p>
            <a:r>
              <a:rPr lang="en-US" sz="16600" dirty="0" smtClean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8765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72" y="115175"/>
            <a:ext cx="5464506" cy="3427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38" y="3714105"/>
            <a:ext cx="5269471" cy="3078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" y="115175"/>
            <a:ext cx="5160727" cy="3427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0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7" y="571254"/>
            <a:ext cx="4688632" cy="51631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43" y="571254"/>
            <a:ext cx="4910714" cy="52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756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3008</TotalTime>
  <Words>27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Final Project Review F15.F2</vt:lpstr>
      <vt:lpstr>PowerPoint Presentation</vt:lpstr>
      <vt:lpstr>Conceptual Model</vt:lpstr>
      <vt:lpstr>PowerPoint Presentation</vt:lpstr>
      <vt:lpstr>PowerPoint Presentation</vt:lpstr>
      <vt:lpstr>Apex Application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Project Review</dc:title>
  <dc:creator>Jobin Murickan</dc:creator>
  <cp:lastModifiedBy>Jobin Murickan</cp:lastModifiedBy>
  <cp:revision>18</cp:revision>
  <dcterms:created xsi:type="dcterms:W3CDTF">2015-10-26T23:56:43Z</dcterms:created>
  <dcterms:modified xsi:type="dcterms:W3CDTF">2015-11-23T15:43:26Z</dcterms:modified>
</cp:coreProperties>
</file>