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3" r:id="rId4"/>
    <p:sldId id="264" r:id="rId5"/>
    <p:sldId id="265" r:id="rId6"/>
    <p:sldId id="258" r:id="rId7"/>
    <p:sldId id="266" r:id="rId8"/>
    <p:sldId id="260" r:id="rId9"/>
    <p:sldId id="257" r:id="rId10"/>
    <p:sldId id="267" r:id="rId11"/>
    <p:sldId id="261" r:id="rId12"/>
  </p:sldIdLst>
  <p:sldSz cx="9144000" cy="6858000" type="screen4x3"/>
  <p:notesSz cx="6858000" cy="9144000"/>
  <p:defaultTextStyle>
    <a:defPPr>
      <a:defRPr lang="fr-FR"/>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53" autoAdjust="0"/>
    <p:restoredTop sz="95122" autoAdjust="0"/>
  </p:normalViewPr>
  <p:slideViewPr>
    <p:cSldViewPr>
      <p:cViewPr varScale="1">
        <p:scale>
          <a:sx n="93" d="100"/>
          <a:sy n="93" d="100"/>
        </p:scale>
        <p:origin x="152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387600"/>
          </a:xfrm>
        </p:spPr>
        <p:txBody>
          <a:bodyPr anchor="b"/>
          <a:lstStyle>
            <a:lvl1pPr algn="ctr">
              <a:defRPr sz="6000"/>
            </a:lvl1pPr>
          </a:lstStyle>
          <a:p>
            <a:r>
              <a:rPr lang="fr-CA" smtClean="0"/>
              <a:t>Cliquez et modifiez le titre</a:t>
            </a:r>
            <a:endParaRPr lang="fr-FR"/>
          </a:p>
        </p:txBody>
      </p:sp>
      <p:sp>
        <p:nvSpPr>
          <p:cNvPr id="3" name="Sous-titr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smtClean="0"/>
              <a:t>Cliquez pour modifier le style des sous-titres du masque</a:t>
            </a:r>
            <a:endParaRPr lang="fr-FR"/>
          </a:p>
        </p:txBody>
      </p:sp>
      <p:sp>
        <p:nvSpPr>
          <p:cNvPr id="4" name="Rectangle 4"/>
          <p:cNvSpPr>
            <a:spLocks noGrp="1" noChangeArrowheads="1"/>
          </p:cNvSpPr>
          <p:nvPr>
            <p:ph type="dt" sz="half" idx="10"/>
          </p:nvPr>
        </p:nvSpPr>
        <p:spPr>
          <a:ln/>
        </p:spPr>
        <p:txBody>
          <a:bodyPr/>
          <a:lstStyle>
            <a:lvl1pPr>
              <a:defRPr/>
            </a:lvl1pPr>
          </a:lstStyle>
          <a:p>
            <a:endParaRPr lang="fr-FR" altLang="fr-FR"/>
          </a:p>
        </p:txBody>
      </p:sp>
      <p:sp>
        <p:nvSpPr>
          <p:cNvPr id="5" name="Rectangle 5"/>
          <p:cNvSpPr>
            <a:spLocks noGrp="1" noChangeArrowheads="1"/>
          </p:cNvSpPr>
          <p:nvPr>
            <p:ph type="ftr" sz="quarter" idx="11"/>
          </p:nvPr>
        </p:nvSpPr>
        <p:spPr>
          <a:ln/>
        </p:spPr>
        <p:txBody>
          <a:bodyPr/>
          <a:lstStyle>
            <a:lvl1pPr>
              <a:defRPr/>
            </a:lvl1pPr>
          </a:lstStyle>
          <a:p>
            <a:endParaRPr lang="fr-FR" altLang="fr-FR"/>
          </a:p>
        </p:txBody>
      </p:sp>
      <p:sp>
        <p:nvSpPr>
          <p:cNvPr id="6" name="Rectangle 6"/>
          <p:cNvSpPr>
            <a:spLocks noGrp="1" noChangeArrowheads="1"/>
          </p:cNvSpPr>
          <p:nvPr>
            <p:ph type="sldNum" sz="quarter" idx="12"/>
          </p:nvPr>
        </p:nvSpPr>
        <p:spPr>
          <a:ln/>
        </p:spPr>
        <p:txBody>
          <a:bodyPr/>
          <a:lstStyle>
            <a:lvl1pPr>
              <a:defRPr/>
            </a:lvl1pPr>
          </a:lstStyle>
          <a:p>
            <a:fld id="{24550EDC-5811-BC41-8454-1E2BA2C5B457}" type="slidenum">
              <a:rPr lang="fr-FR" altLang="fr-FR"/>
              <a:pPr/>
              <a:t>‹#›</a:t>
            </a:fld>
            <a:endParaRPr lang="fr-FR" altLang="fr-FR"/>
          </a:p>
        </p:txBody>
      </p:sp>
    </p:spTree>
    <p:extLst>
      <p:ext uri="{BB962C8B-B14F-4D97-AF65-F5344CB8AC3E}">
        <p14:creationId xmlns:p14="http://schemas.microsoft.com/office/powerpoint/2010/main" val="74716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endParaRPr lang="fr-FR" altLang="fr-FR"/>
          </a:p>
        </p:txBody>
      </p:sp>
      <p:sp>
        <p:nvSpPr>
          <p:cNvPr id="5" name="Rectangle 5"/>
          <p:cNvSpPr>
            <a:spLocks noGrp="1" noChangeArrowheads="1"/>
          </p:cNvSpPr>
          <p:nvPr>
            <p:ph type="ftr" sz="quarter" idx="11"/>
          </p:nvPr>
        </p:nvSpPr>
        <p:spPr>
          <a:ln/>
        </p:spPr>
        <p:txBody>
          <a:bodyPr/>
          <a:lstStyle>
            <a:lvl1pPr>
              <a:defRPr/>
            </a:lvl1pPr>
          </a:lstStyle>
          <a:p>
            <a:endParaRPr lang="fr-FR" altLang="fr-FR"/>
          </a:p>
        </p:txBody>
      </p:sp>
      <p:sp>
        <p:nvSpPr>
          <p:cNvPr id="6" name="Rectangle 6"/>
          <p:cNvSpPr>
            <a:spLocks noGrp="1" noChangeArrowheads="1"/>
          </p:cNvSpPr>
          <p:nvPr>
            <p:ph type="sldNum" sz="quarter" idx="12"/>
          </p:nvPr>
        </p:nvSpPr>
        <p:spPr>
          <a:ln/>
        </p:spPr>
        <p:txBody>
          <a:bodyPr/>
          <a:lstStyle>
            <a:lvl1pPr>
              <a:defRPr/>
            </a:lvl1pPr>
          </a:lstStyle>
          <a:p>
            <a:fld id="{585FE761-CCBB-AF47-AE42-0422334BD191}" type="slidenum">
              <a:rPr lang="fr-FR" altLang="fr-FR"/>
              <a:pPr/>
              <a:t>‹#›</a:t>
            </a:fld>
            <a:endParaRPr lang="fr-FR" altLang="fr-FR"/>
          </a:p>
        </p:txBody>
      </p:sp>
    </p:spTree>
    <p:extLst>
      <p:ext uri="{BB962C8B-B14F-4D97-AF65-F5344CB8AC3E}">
        <p14:creationId xmlns:p14="http://schemas.microsoft.com/office/powerpoint/2010/main" val="157910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CA"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endParaRPr lang="fr-FR" altLang="fr-FR"/>
          </a:p>
        </p:txBody>
      </p:sp>
      <p:sp>
        <p:nvSpPr>
          <p:cNvPr id="5" name="Rectangle 5"/>
          <p:cNvSpPr>
            <a:spLocks noGrp="1" noChangeArrowheads="1"/>
          </p:cNvSpPr>
          <p:nvPr>
            <p:ph type="ftr" sz="quarter" idx="11"/>
          </p:nvPr>
        </p:nvSpPr>
        <p:spPr>
          <a:ln/>
        </p:spPr>
        <p:txBody>
          <a:bodyPr/>
          <a:lstStyle>
            <a:lvl1pPr>
              <a:defRPr/>
            </a:lvl1pPr>
          </a:lstStyle>
          <a:p>
            <a:endParaRPr lang="fr-FR" altLang="fr-FR"/>
          </a:p>
        </p:txBody>
      </p:sp>
      <p:sp>
        <p:nvSpPr>
          <p:cNvPr id="6" name="Rectangle 6"/>
          <p:cNvSpPr>
            <a:spLocks noGrp="1" noChangeArrowheads="1"/>
          </p:cNvSpPr>
          <p:nvPr>
            <p:ph type="sldNum" sz="quarter" idx="12"/>
          </p:nvPr>
        </p:nvSpPr>
        <p:spPr>
          <a:ln/>
        </p:spPr>
        <p:txBody>
          <a:bodyPr/>
          <a:lstStyle>
            <a:lvl1pPr>
              <a:defRPr/>
            </a:lvl1pPr>
          </a:lstStyle>
          <a:p>
            <a:fld id="{4B2D3AA6-E3FF-9341-9426-8091E03DD7DC}" type="slidenum">
              <a:rPr lang="fr-FR" altLang="fr-FR"/>
              <a:pPr/>
              <a:t>‹#›</a:t>
            </a:fld>
            <a:endParaRPr lang="fr-FR" altLang="fr-FR"/>
          </a:p>
        </p:txBody>
      </p:sp>
    </p:spTree>
    <p:extLst>
      <p:ext uri="{BB962C8B-B14F-4D97-AF65-F5344CB8AC3E}">
        <p14:creationId xmlns:p14="http://schemas.microsoft.com/office/powerpoint/2010/main" val="136875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contenu 2"/>
          <p:cNvSpPr>
            <a:spLocks noGrp="1"/>
          </p:cNvSpPr>
          <p:nvPr>
            <p:ph idx="1"/>
          </p:nvPr>
        </p:nvSpPr>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endParaRPr lang="fr-FR" altLang="fr-FR"/>
          </a:p>
        </p:txBody>
      </p:sp>
      <p:sp>
        <p:nvSpPr>
          <p:cNvPr id="5" name="Rectangle 5"/>
          <p:cNvSpPr>
            <a:spLocks noGrp="1" noChangeArrowheads="1"/>
          </p:cNvSpPr>
          <p:nvPr>
            <p:ph type="ftr" sz="quarter" idx="11"/>
          </p:nvPr>
        </p:nvSpPr>
        <p:spPr>
          <a:ln/>
        </p:spPr>
        <p:txBody>
          <a:bodyPr/>
          <a:lstStyle>
            <a:lvl1pPr>
              <a:defRPr/>
            </a:lvl1pPr>
          </a:lstStyle>
          <a:p>
            <a:endParaRPr lang="fr-FR" altLang="fr-FR"/>
          </a:p>
        </p:txBody>
      </p:sp>
      <p:sp>
        <p:nvSpPr>
          <p:cNvPr id="6" name="Rectangle 6"/>
          <p:cNvSpPr>
            <a:spLocks noGrp="1" noChangeArrowheads="1"/>
          </p:cNvSpPr>
          <p:nvPr>
            <p:ph type="sldNum" sz="quarter" idx="12"/>
          </p:nvPr>
        </p:nvSpPr>
        <p:spPr>
          <a:ln/>
        </p:spPr>
        <p:txBody>
          <a:bodyPr/>
          <a:lstStyle>
            <a:lvl1pPr>
              <a:defRPr/>
            </a:lvl1pPr>
          </a:lstStyle>
          <a:p>
            <a:fld id="{F85E3BF8-F861-FC4A-BF32-E6A9496E3FC8}" type="slidenum">
              <a:rPr lang="fr-FR" altLang="fr-FR"/>
              <a:pPr/>
              <a:t>‹#›</a:t>
            </a:fld>
            <a:endParaRPr lang="fr-FR" altLang="fr-FR"/>
          </a:p>
        </p:txBody>
      </p:sp>
    </p:spTree>
    <p:extLst>
      <p:ext uri="{BB962C8B-B14F-4D97-AF65-F5344CB8AC3E}">
        <p14:creationId xmlns:p14="http://schemas.microsoft.com/office/powerpoint/2010/main" val="124930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8"/>
            <a:ext cx="7886700" cy="2852737"/>
          </a:xfrm>
        </p:spPr>
        <p:txBody>
          <a:bodyPr anchor="b"/>
          <a:lstStyle>
            <a:lvl1pPr>
              <a:defRPr sz="6000"/>
            </a:lvl1pPr>
          </a:lstStyle>
          <a:p>
            <a:r>
              <a:rPr lang="fr-CA" smtClean="0"/>
              <a:t>Cliquez et modifiez le titre</a:t>
            </a:r>
            <a:endParaRPr lang="fr-FR"/>
          </a:p>
        </p:txBody>
      </p:sp>
      <p:sp>
        <p:nvSpPr>
          <p:cNvPr id="3" name="Espace réservé du texte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CA" smtClean="0"/>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endParaRPr lang="fr-FR" altLang="fr-FR"/>
          </a:p>
        </p:txBody>
      </p:sp>
      <p:sp>
        <p:nvSpPr>
          <p:cNvPr id="5" name="Rectangle 5"/>
          <p:cNvSpPr>
            <a:spLocks noGrp="1" noChangeArrowheads="1"/>
          </p:cNvSpPr>
          <p:nvPr>
            <p:ph type="ftr" sz="quarter" idx="11"/>
          </p:nvPr>
        </p:nvSpPr>
        <p:spPr>
          <a:ln/>
        </p:spPr>
        <p:txBody>
          <a:bodyPr/>
          <a:lstStyle>
            <a:lvl1pPr>
              <a:defRPr/>
            </a:lvl1pPr>
          </a:lstStyle>
          <a:p>
            <a:endParaRPr lang="fr-FR" altLang="fr-FR"/>
          </a:p>
        </p:txBody>
      </p:sp>
      <p:sp>
        <p:nvSpPr>
          <p:cNvPr id="6" name="Rectangle 6"/>
          <p:cNvSpPr>
            <a:spLocks noGrp="1" noChangeArrowheads="1"/>
          </p:cNvSpPr>
          <p:nvPr>
            <p:ph type="sldNum" sz="quarter" idx="12"/>
          </p:nvPr>
        </p:nvSpPr>
        <p:spPr>
          <a:ln/>
        </p:spPr>
        <p:txBody>
          <a:bodyPr/>
          <a:lstStyle>
            <a:lvl1pPr>
              <a:defRPr/>
            </a:lvl1pPr>
          </a:lstStyle>
          <a:p>
            <a:fld id="{D1CD3A3C-8F74-284D-87AD-9CBA97782945}" type="slidenum">
              <a:rPr lang="fr-FR" altLang="fr-FR"/>
              <a:pPr/>
              <a:t>‹#›</a:t>
            </a:fld>
            <a:endParaRPr lang="fr-FR" altLang="fr-FR"/>
          </a:p>
        </p:txBody>
      </p:sp>
    </p:spTree>
    <p:extLst>
      <p:ext uri="{BB962C8B-B14F-4D97-AF65-F5344CB8AC3E}">
        <p14:creationId xmlns:p14="http://schemas.microsoft.com/office/powerpoint/2010/main" val="1110442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5" name="Rectangle 4"/>
          <p:cNvSpPr>
            <a:spLocks noGrp="1" noChangeArrowheads="1"/>
          </p:cNvSpPr>
          <p:nvPr>
            <p:ph type="dt" sz="half" idx="10"/>
          </p:nvPr>
        </p:nvSpPr>
        <p:spPr>
          <a:ln/>
        </p:spPr>
        <p:txBody>
          <a:bodyPr/>
          <a:lstStyle>
            <a:lvl1pPr>
              <a:defRPr/>
            </a:lvl1pPr>
          </a:lstStyle>
          <a:p>
            <a:endParaRPr lang="fr-FR" altLang="fr-FR"/>
          </a:p>
        </p:txBody>
      </p:sp>
      <p:sp>
        <p:nvSpPr>
          <p:cNvPr id="6" name="Rectangle 5"/>
          <p:cNvSpPr>
            <a:spLocks noGrp="1" noChangeArrowheads="1"/>
          </p:cNvSpPr>
          <p:nvPr>
            <p:ph type="ftr" sz="quarter" idx="11"/>
          </p:nvPr>
        </p:nvSpPr>
        <p:spPr>
          <a:ln/>
        </p:spPr>
        <p:txBody>
          <a:bodyPr/>
          <a:lstStyle>
            <a:lvl1pPr>
              <a:defRPr/>
            </a:lvl1pPr>
          </a:lstStyle>
          <a:p>
            <a:endParaRPr lang="fr-FR" altLang="fr-FR"/>
          </a:p>
        </p:txBody>
      </p:sp>
      <p:sp>
        <p:nvSpPr>
          <p:cNvPr id="7" name="Rectangle 6"/>
          <p:cNvSpPr>
            <a:spLocks noGrp="1" noChangeArrowheads="1"/>
          </p:cNvSpPr>
          <p:nvPr>
            <p:ph type="sldNum" sz="quarter" idx="12"/>
          </p:nvPr>
        </p:nvSpPr>
        <p:spPr>
          <a:ln/>
        </p:spPr>
        <p:txBody>
          <a:bodyPr/>
          <a:lstStyle>
            <a:lvl1pPr>
              <a:defRPr/>
            </a:lvl1pPr>
          </a:lstStyle>
          <a:p>
            <a:fld id="{26CF01BF-DF25-994E-948D-299A51077AFC}" type="slidenum">
              <a:rPr lang="fr-FR" altLang="fr-FR"/>
              <a:pPr/>
              <a:t>‹#›</a:t>
            </a:fld>
            <a:endParaRPr lang="fr-FR" altLang="fr-FR"/>
          </a:p>
        </p:txBody>
      </p:sp>
    </p:spTree>
    <p:extLst>
      <p:ext uri="{BB962C8B-B14F-4D97-AF65-F5344CB8AC3E}">
        <p14:creationId xmlns:p14="http://schemas.microsoft.com/office/powerpoint/2010/main" val="157366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30238" y="365125"/>
            <a:ext cx="7886700" cy="1325563"/>
          </a:xfrm>
        </p:spPr>
        <p:txBody>
          <a:bodyPr/>
          <a:lstStyle/>
          <a:p>
            <a:r>
              <a:rPr lang="fr-CA" smtClean="0"/>
              <a:t>Cliquez et modifiez le titre</a:t>
            </a:r>
            <a:endParaRPr lang="fr-FR"/>
          </a:p>
        </p:txBody>
      </p:sp>
      <p:sp>
        <p:nvSpPr>
          <p:cNvPr id="3" name="Espace réservé du text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4" name="Espace réservé du contenu 3"/>
          <p:cNvSpPr>
            <a:spLocks noGrp="1"/>
          </p:cNvSpPr>
          <p:nvPr>
            <p:ph sz="half" idx="2"/>
          </p:nvPr>
        </p:nvSpPr>
        <p:spPr>
          <a:xfrm>
            <a:off x="630238" y="2505075"/>
            <a:ext cx="3868737" cy="3684588"/>
          </a:xfrm>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5" name="Espace réservé du text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6" name="Espace réservé du contenu 5"/>
          <p:cNvSpPr>
            <a:spLocks noGrp="1"/>
          </p:cNvSpPr>
          <p:nvPr>
            <p:ph sz="quarter" idx="4"/>
          </p:nvPr>
        </p:nvSpPr>
        <p:spPr>
          <a:xfrm>
            <a:off x="4629150" y="2505075"/>
            <a:ext cx="3887788" cy="3684588"/>
          </a:xfrm>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7" name="Rectangle 4"/>
          <p:cNvSpPr>
            <a:spLocks noGrp="1" noChangeArrowheads="1"/>
          </p:cNvSpPr>
          <p:nvPr>
            <p:ph type="dt" sz="half" idx="10"/>
          </p:nvPr>
        </p:nvSpPr>
        <p:spPr>
          <a:ln/>
        </p:spPr>
        <p:txBody>
          <a:bodyPr/>
          <a:lstStyle>
            <a:lvl1pPr>
              <a:defRPr/>
            </a:lvl1pPr>
          </a:lstStyle>
          <a:p>
            <a:endParaRPr lang="fr-FR" altLang="fr-FR"/>
          </a:p>
        </p:txBody>
      </p:sp>
      <p:sp>
        <p:nvSpPr>
          <p:cNvPr id="8" name="Rectangle 5"/>
          <p:cNvSpPr>
            <a:spLocks noGrp="1" noChangeArrowheads="1"/>
          </p:cNvSpPr>
          <p:nvPr>
            <p:ph type="ftr" sz="quarter" idx="11"/>
          </p:nvPr>
        </p:nvSpPr>
        <p:spPr>
          <a:ln/>
        </p:spPr>
        <p:txBody>
          <a:bodyPr/>
          <a:lstStyle>
            <a:lvl1pPr>
              <a:defRPr/>
            </a:lvl1pPr>
          </a:lstStyle>
          <a:p>
            <a:endParaRPr lang="fr-FR" altLang="fr-FR"/>
          </a:p>
        </p:txBody>
      </p:sp>
      <p:sp>
        <p:nvSpPr>
          <p:cNvPr id="9" name="Rectangle 6"/>
          <p:cNvSpPr>
            <a:spLocks noGrp="1" noChangeArrowheads="1"/>
          </p:cNvSpPr>
          <p:nvPr>
            <p:ph type="sldNum" sz="quarter" idx="12"/>
          </p:nvPr>
        </p:nvSpPr>
        <p:spPr>
          <a:ln/>
        </p:spPr>
        <p:txBody>
          <a:bodyPr/>
          <a:lstStyle>
            <a:lvl1pPr>
              <a:defRPr/>
            </a:lvl1pPr>
          </a:lstStyle>
          <a:p>
            <a:fld id="{31C483E8-63F8-1D47-8D9D-2EC86B722196}" type="slidenum">
              <a:rPr lang="fr-FR" altLang="fr-FR"/>
              <a:pPr/>
              <a:t>‹#›</a:t>
            </a:fld>
            <a:endParaRPr lang="fr-FR" altLang="fr-FR"/>
          </a:p>
        </p:txBody>
      </p:sp>
    </p:spTree>
    <p:extLst>
      <p:ext uri="{BB962C8B-B14F-4D97-AF65-F5344CB8AC3E}">
        <p14:creationId xmlns:p14="http://schemas.microsoft.com/office/powerpoint/2010/main" val="21680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Rectangle 4"/>
          <p:cNvSpPr>
            <a:spLocks noGrp="1" noChangeArrowheads="1"/>
          </p:cNvSpPr>
          <p:nvPr>
            <p:ph type="dt" sz="half" idx="10"/>
          </p:nvPr>
        </p:nvSpPr>
        <p:spPr>
          <a:ln/>
        </p:spPr>
        <p:txBody>
          <a:bodyPr/>
          <a:lstStyle>
            <a:lvl1pPr>
              <a:defRPr/>
            </a:lvl1pPr>
          </a:lstStyle>
          <a:p>
            <a:endParaRPr lang="fr-FR" altLang="fr-FR"/>
          </a:p>
        </p:txBody>
      </p:sp>
      <p:sp>
        <p:nvSpPr>
          <p:cNvPr id="4" name="Rectangle 5"/>
          <p:cNvSpPr>
            <a:spLocks noGrp="1" noChangeArrowheads="1"/>
          </p:cNvSpPr>
          <p:nvPr>
            <p:ph type="ftr" sz="quarter" idx="11"/>
          </p:nvPr>
        </p:nvSpPr>
        <p:spPr>
          <a:ln/>
        </p:spPr>
        <p:txBody>
          <a:bodyPr/>
          <a:lstStyle>
            <a:lvl1pPr>
              <a:defRPr/>
            </a:lvl1pPr>
          </a:lstStyle>
          <a:p>
            <a:endParaRPr lang="fr-FR" altLang="fr-FR"/>
          </a:p>
        </p:txBody>
      </p:sp>
      <p:sp>
        <p:nvSpPr>
          <p:cNvPr id="5" name="Rectangle 6"/>
          <p:cNvSpPr>
            <a:spLocks noGrp="1" noChangeArrowheads="1"/>
          </p:cNvSpPr>
          <p:nvPr>
            <p:ph type="sldNum" sz="quarter" idx="12"/>
          </p:nvPr>
        </p:nvSpPr>
        <p:spPr>
          <a:ln/>
        </p:spPr>
        <p:txBody>
          <a:bodyPr/>
          <a:lstStyle>
            <a:lvl1pPr>
              <a:defRPr/>
            </a:lvl1pPr>
          </a:lstStyle>
          <a:p>
            <a:fld id="{B25348DB-45FC-904B-AC9E-16DAA19C6981}" type="slidenum">
              <a:rPr lang="fr-FR" altLang="fr-FR"/>
              <a:pPr/>
              <a:t>‹#›</a:t>
            </a:fld>
            <a:endParaRPr lang="fr-FR" altLang="fr-FR"/>
          </a:p>
        </p:txBody>
      </p:sp>
    </p:spTree>
    <p:extLst>
      <p:ext uri="{BB962C8B-B14F-4D97-AF65-F5344CB8AC3E}">
        <p14:creationId xmlns:p14="http://schemas.microsoft.com/office/powerpoint/2010/main" val="1744160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fr-FR" altLang="fr-FR"/>
          </a:p>
        </p:txBody>
      </p:sp>
      <p:sp>
        <p:nvSpPr>
          <p:cNvPr id="3" name="Rectangle 5"/>
          <p:cNvSpPr>
            <a:spLocks noGrp="1" noChangeArrowheads="1"/>
          </p:cNvSpPr>
          <p:nvPr>
            <p:ph type="ftr" sz="quarter" idx="11"/>
          </p:nvPr>
        </p:nvSpPr>
        <p:spPr>
          <a:ln/>
        </p:spPr>
        <p:txBody>
          <a:bodyPr/>
          <a:lstStyle>
            <a:lvl1pPr>
              <a:defRPr/>
            </a:lvl1pPr>
          </a:lstStyle>
          <a:p>
            <a:endParaRPr lang="fr-FR" altLang="fr-FR"/>
          </a:p>
        </p:txBody>
      </p:sp>
      <p:sp>
        <p:nvSpPr>
          <p:cNvPr id="4" name="Rectangle 6"/>
          <p:cNvSpPr>
            <a:spLocks noGrp="1" noChangeArrowheads="1"/>
          </p:cNvSpPr>
          <p:nvPr>
            <p:ph type="sldNum" sz="quarter" idx="12"/>
          </p:nvPr>
        </p:nvSpPr>
        <p:spPr>
          <a:ln/>
        </p:spPr>
        <p:txBody>
          <a:bodyPr/>
          <a:lstStyle>
            <a:lvl1pPr>
              <a:defRPr/>
            </a:lvl1pPr>
          </a:lstStyle>
          <a:p>
            <a:fld id="{3F7D04FC-FA26-7F41-A3A2-CCAD621CBEC2}" type="slidenum">
              <a:rPr lang="fr-FR" altLang="fr-FR"/>
              <a:pPr/>
              <a:t>‹#›</a:t>
            </a:fld>
            <a:endParaRPr lang="fr-FR" altLang="fr-FR"/>
          </a:p>
        </p:txBody>
      </p:sp>
    </p:spTree>
    <p:extLst>
      <p:ext uri="{BB962C8B-B14F-4D97-AF65-F5344CB8AC3E}">
        <p14:creationId xmlns:p14="http://schemas.microsoft.com/office/powerpoint/2010/main" val="94833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CA" smtClean="0"/>
              <a:t>Cliquez et modifiez le titre</a:t>
            </a:r>
            <a:endParaRPr lang="fr-FR"/>
          </a:p>
        </p:txBody>
      </p:sp>
      <p:sp>
        <p:nvSpPr>
          <p:cNvPr id="3" name="Espace réservé du contenu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endParaRPr lang="fr-FR" altLang="fr-FR"/>
          </a:p>
        </p:txBody>
      </p:sp>
      <p:sp>
        <p:nvSpPr>
          <p:cNvPr id="6" name="Rectangle 5"/>
          <p:cNvSpPr>
            <a:spLocks noGrp="1" noChangeArrowheads="1"/>
          </p:cNvSpPr>
          <p:nvPr>
            <p:ph type="ftr" sz="quarter" idx="11"/>
          </p:nvPr>
        </p:nvSpPr>
        <p:spPr>
          <a:ln/>
        </p:spPr>
        <p:txBody>
          <a:bodyPr/>
          <a:lstStyle>
            <a:lvl1pPr>
              <a:defRPr/>
            </a:lvl1pPr>
          </a:lstStyle>
          <a:p>
            <a:endParaRPr lang="fr-FR" altLang="fr-FR"/>
          </a:p>
        </p:txBody>
      </p:sp>
      <p:sp>
        <p:nvSpPr>
          <p:cNvPr id="7" name="Rectangle 6"/>
          <p:cNvSpPr>
            <a:spLocks noGrp="1" noChangeArrowheads="1"/>
          </p:cNvSpPr>
          <p:nvPr>
            <p:ph type="sldNum" sz="quarter" idx="12"/>
          </p:nvPr>
        </p:nvSpPr>
        <p:spPr>
          <a:ln/>
        </p:spPr>
        <p:txBody>
          <a:bodyPr/>
          <a:lstStyle>
            <a:lvl1pPr>
              <a:defRPr/>
            </a:lvl1pPr>
          </a:lstStyle>
          <a:p>
            <a:fld id="{CCF97740-D0D7-3B46-857B-ADD02F6888EB}" type="slidenum">
              <a:rPr lang="fr-FR" altLang="fr-FR"/>
              <a:pPr/>
              <a:t>‹#›</a:t>
            </a:fld>
            <a:endParaRPr lang="fr-FR" altLang="fr-FR"/>
          </a:p>
        </p:txBody>
      </p:sp>
    </p:spTree>
    <p:extLst>
      <p:ext uri="{BB962C8B-B14F-4D97-AF65-F5344CB8AC3E}">
        <p14:creationId xmlns:p14="http://schemas.microsoft.com/office/powerpoint/2010/main" val="210777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CA" smtClean="0"/>
              <a:t>Cliquez et modifiez le titre</a:t>
            </a:r>
            <a:endParaRPr lang="fr-FR"/>
          </a:p>
        </p:txBody>
      </p:sp>
      <p:sp>
        <p:nvSpPr>
          <p:cNvPr id="3" name="Espace réservé pour une imag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endParaRPr lang="fr-FR" altLang="fr-FR"/>
          </a:p>
        </p:txBody>
      </p:sp>
      <p:sp>
        <p:nvSpPr>
          <p:cNvPr id="6" name="Rectangle 5"/>
          <p:cNvSpPr>
            <a:spLocks noGrp="1" noChangeArrowheads="1"/>
          </p:cNvSpPr>
          <p:nvPr>
            <p:ph type="ftr" sz="quarter" idx="11"/>
          </p:nvPr>
        </p:nvSpPr>
        <p:spPr>
          <a:ln/>
        </p:spPr>
        <p:txBody>
          <a:bodyPr/>
          <a:lstStyle>
            <a:lvl1pPr>
              <a:defRPr/>
            </a:lvl1pPr>
          </a:lstStyle>
          <a:p>
            <a:endParaRPr lang="fr-FR" altLang="fr-FR"/>
          </a:p>
        </p:txBody>
      </p:sp>
      <p:sp>
        <p:nvSpPr>
          <p:cNvPr id="7" name="Rectangle 6"/>
          <p:cNvSpPr>
            <a:spLocks noGrp="1" noChangeArrowheads="1"/>
          </p:cNvSpPr>
          <p:nvPr>
            <p:ph type="sldNum" sz="quarter" idx="12"/>
          </p:nvPr>
        </p:nvSpPr>
        <p:spPr>
          <a:ln/>
        </p:spPr>
        <p:txBody>
          <a:bodyPr/>
          <a:lstStyle>
            <a:lvl1pPr>
              <a:defRPr/>
            </a:lvl1pPr>
          </a:lstStyle>
          <a:p>
            <a:fld id="{0C1C0C4D-DCBA-EB43-A75E-88DF0DCAE279}" type="slidenum">
              <a:rPr lang="fr-FR" altLang="fr-FR"/>
              <a:pPr/>
              <a:t>‹#›</a:t>
            </a:fld>
            <a:endParaRPr lang="fr-FR" altLang="fr-FR"/>
          </a:p>
        </p:txBody>
      </p:sp>
    </p:spTree>
    <p:extLst>
      <p:ext uri="{BB962C8B-B14F-4D97-AF65-F5344CB8AC3E}">
        <p14:creationId xmlns:p14="http://schemas.microsoft.com/office/powerpoint/2010/main" val="5528406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400"/>
            </a:lvl1pPr>
          </a:lstStyle>
          <a:p>
            <a:endParaRPr lang="fr-FR" alt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fr-FR" altLang="fr-F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CAC3E86E-5CF7-B342-97C3-8581805158D1}" type="slidenum">
              <a:rPr lang="fr-FR" altLang="fr-FR"/>
              <a:pPr/>
              <a:t>‹#›</a:t>
            </a:fld>
            <a:endParaRPr lang="fr-FR" alt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Arial" charset="0"/>
          <a:cs typeface="Arial" charset="0"/>
        </a:defRPr>
      </a:lvl2pPr>
      <a:lvl3pPr algn="ctr" rtl="0" eaLnBrk="0" fontAlgn="base" hangingPunct="0">
        <a:spcBef>
          <a:spcPct val="0"/>
        </a:spcBef>
        <a:spcAft>
          <a:spcPct val="0"/>
        </a:spcAft>
        <a:defRPr sz="4400">
          <a:solidFill>
            <a:schemeClr val="tx2"/>
          </a:solidFill>
          <a:latin typeface="Arial" charset="0"/>
          <a:ea typeface="Arial" charset="0"/>
          <a:cs typeface="Arial" charset="0"/>
        </a:defRPr>
      </a:lvl3pPr>
      <a:lvl4pPr algn="ctr" rtl="0" eaLnBrk="0" fontAlgn="base" hangingPunct="0">
        <a:spcBef>
          <a:spcPct val="0"/>
        </a:spcBef>
        <a:spcAft>
          <a:spcPct val="0"/>
        </a:spcAft>
        <a:defRPr sz="4400">
          <a:solidFill>
            <a:schemeClr val="tx2"/>
          </a:solidFill>
          <a:latin typeface="Arial" charset="0"/>
          <a:ea typeface="Arial" charset="0"/>
          <a:cs typeface="Arial" charset="0"/>
        </a:defRPr>
      </a:lvl4pPr>
      <a:lvl5pPr algn="ctr" rtl="0" eaLnBrk="0" fontAlgn="base" hangingPunct="0">
        <a:spcBef>
          <a:spcPct val="0"/>
        </a:spcBef>
        <a:spcAft>
          <a:spcPct val="0"/>
        </a:spcAft>
        <a:defRPr sz="44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12788" y="76200"/>
            <a:ext cx="7772400" cy="1470025"/>
          </a:xfrm>
        </p:spPr>
        <p:txBody>
          <a:bodyPr anchor="ctr"/>
          <a:lstStyle/>
          <a:p>
            <a:pPr eaLnBrk="1" hangingPunct="1">
              <a:defRPr/>
            </a:pPr>
            <a:r>
              <a:rPr lang="fr-FR" altLang="fr-FR" sz="4400" dirty="0" smtClean="0"/>
              <a:t>Poulailler d’élevage</a:t>
            </a:r>
          </a:p>
        </p:txBody>
      </p:sp>
      <p:pic>
        <p:nvPicPr>
          <p:cNvPr id="2" name="Picture 4" descr="bla-polemique-sur-l-elevage-industriel-de-poulets-gersois-dure-depuis-plus-d-un-mois-span-style-text-transform-uppercase-archive-sud-ouest-span-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628775"/>
            <a:ext cx="8697913"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Text Box 5"/>
          <p:cNvSpPr txBox="1">
            <a:spLocks noChangeArrowheads="1"/>
          </p:cNvSpPr>
          <p:nvPr/>
        </p:nvSpPr>
        <p:spPr bwMode="auto">
          <a:xfrm>
            <a:off x="8959850" y="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fr-FR" altLang="fr-FR"/>
          </a:p>
        </p:txBody>
      </p:sp>
      <p:sp>
        <p:nvSpPr>
          <p:cNvPr id="2054" name="Text Box 6"/>
          <p:cNvSpPr txBox="1">
            <a:spLocks noChangeArrowheads="1"/>
          </p:cNvSpPr>
          <p:nvPr/>
        </p:nvSpPr>
        <p:spPr bwMode="auto">
          <a:xfrm>
            <a:off x="8528050" y="76200"/>
            <a:ext cx="6159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fr-FR" altLang="fr-FR" dirty="0"/>
              <a:t>1/11</a:t>
            </a:r>
          </a:p>
        </p:txBody>
      </p:sp>
      <p:sp>
        <p:nvSpPr>
          <p:cNvPr id="3" name="ZoneTexte 3"/>
          <p:cNvSpPr txBox="1">
            <a:spLocks noChangeArrowheads="1"/>
          </p:cNvSpPr>
          <p:nvPr/>
        </p:nvSpPr>
        <p:spPr bwMode="auto">
          <a:xfrm>
            <a:off x="0" y="6237288"/>
            <a:ext cx="9208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fr-FR" altLang="fr-FR" dirty="0"/>
              <a:t>Ralph </a:t>
            </a:r>
            <a:r>
              <a:rPr lang="fr-FR" altLang="fr-FR" dirty="0" err="1"/>
              <a:t>Ajavon</a:t>
            </a:r>
            <a:r>
              <a:rPr lang="fr-FR" altLang="fr-FR" dirty="0"/>
              <a:t>; Jérémy Carpentier; Hugo </a:t>
            </a:r>
            <a:r>
              <a:rPr lang="fr-FR" altLang="fr-FR" dirty="0" err="1"/>
              <a:t>Prevost</a:t>
            </a:r>
            <a:r>
              <a:rPr lang="fr-FR" altLang="fr-FR" dirty="0"/>
              <a:t>; Alexandre </a:t>
            </a:r>
            <a:r>
              <a:rPr lang="fr-FR" altLang="fr-FR" dirty="0" smtClean="0"/>
              <a:t>Geoffroy</a:t>
            </a:r>
            <a:r>
              <a:rPr lang="fr-FR" altLang="fr-FR" dirty="0" smtClean="0"/>
              <a:t>; </a:t>
            </a:r>
            <a:r>
              <a:rPr lang="fr-FR" altLang="fr-FR" dirty="0"/>
              <a:t>Romain Marchand</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hangingPunct="1">
              <a:defRPr/>
            </a:pPr>
            <a:r>
              <a:rPr lang="fr-FR" dirty="0" smtClean="0"/>
              <a:t>Problèmes</a:t>
            </a:r>
          </a:p>
        </p:txBody>
      </p:sp>
      <p:sp>
        <p:nvSpPr>
          <p:cNvPr id="3" name="Espace réservé du contenu 2"/>
          <p:cNvSpPr>
            <a:spLocks noGrp="1"/>
          </p:cNvSpPr>
          <p:nvPr>
            <p:ph idx="1"/>
          </p:nvPr>
        </p:nvSpPr>
        <p:spPr/>
        <p:txBody>
          <a:bodyPr/>
          <a:lstStyle/>
          <a:p>
            <a:pPr eaLnBrk="1" hangingPunct="1"/>
            <a:r>
              <a:rPr lang="fr-FR" altLang="fr-FR" sz="2800" dirty="0" smtClean="0"/>
              <a:t>Problèmes rencontrées lors du projet:</a:t>
            </a:r>
          </a:p>
          <a:p>
            <a:pPr marL="0" indent="0" eaLnBrk="1" hangingPunct="1">
              <a:buNone/>
            </a:pPr>
            <a:r>
              <a:rPr lang="fr-FR" altLang="fr-FR" sz="2800" dirty="0" smtClean="0"/>
              <a:t>Passage de la </a:t>
            </a:r>
            <a:r>
              <a:rPr lang="fr-FR" altLang="fr-FR" sz="2800" dirty="0" err="1" smtClean="0"/>
              <a:t>Raspberry</a:t>
            </a:r>
            <a:r>
              <a:rPr lang="fr-FR" altLang="fr-FR" sz="2800" dirty="0" smtClean="0"/>
              <a:t> Pi à l’</a:t>
            </a:r>
            <a:r>
              <a:rPr lang="fr-FR" altLang="fr-FR" sz="2800" dirty="0" err="1"/>
              <a:t>A</a:t>
            </a:r>
            <a:r>
              <a:rPr lang="fr-FR" altLang="fr-FR" sz="2800" dirty="0" err="1" smtClean="0"/>
              <a:t>rduino</a:t>
            </a:r>
            <a:r>
              <a:rPr lang="fr-FR" altLang="fr-FR" sz="2800" dirty="0" smtClean="0"/>
              <a:t> </a:t>
            </a:r>
            <a:r>
              <a:rPr lang="fr-FR" altLang="fr-FR" sz="2800" dirty="0" err="1" smtClean="0"/>
              <a:t>Genuino</a:t>
            </a:r>
            <a:r>
              <a:rPr lang="fr-FR" altLang="fr-FR" sz="2800" dirty="0" smtClean="0"/>
              <a:t> </a:t>
            </a:r>
            <a:r>
              <a:rPr lang="fr-FR" altLang="fr-FR" sz="2800" dirty="0" err="1"/>
              <a:t>U</a:t>
            </a:r>
            <a:r>
              <a:rPr lang="fr-FR" altLang="fr-FR" sz="2800" dirty="0" err="1" smtClean="0"/>
              <a:t>no</a:t>
            </a:r>
            <a:r>
              <a:rPr lang="fr-FR" altLang="fr-FR" sz="2800" dirty="0" smtClean="0"/>
              <a:t>, car elle est facilite le développement (gestion de 2 bus I2C sur 1 pin avec </a:t>
            </a:r>
            <a:r>
              <a:rPr lang="fr-FR" altLang="fr-FR" sz="2800" dirty="0" err="1" smtClean="0"/>
              <a:t>Raspberry</a:t>
            </a:r>
            <a:r>
              <a:rPr lang="fr-FR" altLang="fr-FR" sz="2800" dirty="0" smtClean="0"/>
              <a:t>) et est facilite l’utilisation avec son port </a:t>
            </a:r>
            <a:r>
              <a:rPr lang="fr-FR" altLang="fr-FR" sz="2800" dirty="0"/>
              <a:t>E</a:t>
            </a:r>
            <a:r>
              <a:rPr lang="fr-FR" altLang="fr-FR" sz="2800" dirty="0" smtClean="0"/>
              <a:t>thernet </a:t>
            </a:r>
            <a:r>
              <a:rPr lang="fr-FR" altLang="fr-FR" sz="2800" dirty="0" smtClean="0"/>
              <a:t>et sa prise Micro </a:t>
            </a:r>
            <a:r>
              <a:rPr lang="fr-FR" altLang="fr-FR" sz="2800" dirty="0" smtClean="0"/>
              <a:t>S</a:t>
            </a:r>
            <a:r>
              <a:rPr lang="fr-FR" altLang="fr-FR" sz="2800" dirty="0" smtClean="0"/>
              <a:t>D </a:t>
            </a:r>
            <a:r>
              <a:rPr lang="fr-FR" altLang="fr-FR" sz="2800" dirty="0" smtClean="0"/>
              <a:t>et sa compatibilité TFT LCD mais son défaut est le manque de liberté de ce </a:t>
            </a:r>
            <a:r>
              <a:rPr lang="fr-FR" altLang="fr-FR" sz="2800" dirty="0" smtClean="0"/>
              <a:t>langage.</a:t>
            </a:r>
            <a:endParaRPr lang="fr-FR" altLang="fr-FR" sz="2800" dirty="0" smtClean="0"/>
          </a:p>
          <a:p>
            <a:pPr marL="0" indent="0" eaLnBrk="1" hangingPunct="1">
              <a:buNone/>
            </a:pPr>
            <a:endParaRPr lang="fr-FR" altLang="fr-FR" dirty="0"/>
          </a:p>
        </p:txBody>
      </p:sp>
      <p:sp>
        <p:nvSpPr>
          <p:cNvPr id="4" name="Text Box 6"/>
          <p:cNvSpPr txBox="1">
            <a:spLocks noChangeArrowheads="1"/>
          </p:cNvSpPr>
          <p:nvPr/>
        </p:nvSpPr>
        <p:spPr bwMode="auto">
          <a:xfrm>
            <a:off x="8528050" y="76200"/>
            <a:ext cx="7445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fr-FR" altLang="fr-FR" dirty="0"/>
              <a:t>10/11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fr-FR" altLang="fr-FR" dirty="0" smtClean="0"/>
              <a:t>Conclusion</a:t>
            </a:r>
          </a:p>
        </p:txBody>
      </p:sp>
      <p:sp>
        <p:nvSpPr>
          <p:cNvPr id="7171" name="Rectangle 3"/>
          <p:cNvSpPr>
            <a:spLocks noGrp="1" noChangeArrowheads="1"/>
          </p:cNvSpPr>
          <p:nvPr>
            <p:ph type="body" idx="1"/>
          </p:nvPr>
        </p:nvSpPr>
        <p:spPr>
          <a:xfrm>
            <a:off x="457200" y="1600200"/>
            <a:ext cx="8229600" cy="4525963"/>
          </a:xfrm>
        </p:spPr>
        <p:txBody>
          <a:bodyPr/>
          <a:lstStyle/>
          <a:p>
            <a:pPr eaLnBrk="1" hangingPunct="1"/>
            <a:endParaRPr lang="fr-FR" altLang="fr-FR" dirty="0"/>
          </a:p>
        </p:txBody>
      </p:sp>
      <p:sp>
        <p:nvSpPr>
          <p:cNvPr id="6" name="Text Box 6"/>
          <p:cNvSpPr txBox="1">
            <a:spLocks noChangeArrowheads="1"/>
          </p:cNvSpPr>
          <p:nvPr/>
        </p:nvSpPr>
        <p:spPr bwMode="auto">
          <a:xfrm>
            <a:off x="8528050" y="76200"/>
            <a:ext cx="7270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fr-FR" altLang="fr-FR" dirty="0"/>
              <a:t>11/11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hangingPunct="1">
              <a:defRPr/>
            </a:pPr>
            <a:r>
              <a:rPr lang="fr-FR" dirty="0" smtClean="0"/>
              <a:t>Sommaire</a:t>
            </a:r>
          </a:p>
        </p:txBody>
      </p:sp>
      <p:sp>
        <p:nvSpPr>
          <p:cNvPr id="3" name="Espace réservé du contenu 2"/>
          <p:cNvSpPr>
            <a:spLocks noGrp="1"/>
          </p:cNvSpPr>
          <p:nvPr>
            <p:ph idx="1"/>
          </p:nvPr>
        </p:nvSpPr>
        <p:spPr/>
        <p:txBody>
          <a:bodyPr/>
          <a:lstStyle/>
          <a:p>
            <a:pPr lvl="1" eaLnBrk="1" hangingPunct="1">
              <a:buFontTx/>
              <a:buChar char="-"/>
            </a:pPr>
            <a:r>
              <a:rPr lang="fr-FR" altLang="fr-FR" dirty="0"/>
              <a:t>Problématique</a:t>
            </a:r>
          </a:p>
          <a:p>
            <a:pPr marL="457200" lvl="1" indent="0" eaLnBrk="1" hangingPunct="1">
              <a:buNone/>
            </a:pPr>
            <a:r>
              <a:rPr lang="fr-FR" altLang="fr-FR" dirty="0" smtClean="0"/>
              <a:t>- T</a:t>
            </a:r>
            <a:r>
              <a:rPr lang="fr-CA" altLang="fr-FR" dirty="0" smtClean="0"/>
              <a:t>â</a:t>
            </a:r>
            <a:r>
              <a:rPr lang="fr-FR" altLang="fr-FR" dirty="0" smtClean="0"/>
              <a:t>che Personnelle</a:t>
            </a:r>
            <a:endParaRPr lang="fr-FR" altLang="fr-FR" dirty="0"/>
          </a:p>
          <a:p>
            <a:pPr lvl="1" eaLnBrk="1" hangingPunct="1">
              <a:buFontTx/>
              <a:buChar char="-"/>
            </a:pPr>
            <a:r>
              <a:rPr lang="fr-FR" altLang="fr-FR" dirty="0"/>
              <a:t>Choix composants</a:t>
            </a:r>
          </a:p>
          <a:p>
            <a:pPr lvl="1" eaLnBrk="1" hangingPunct="1">
              <a:buFontTx/>
              <a:buChar char="-"/>
            </a:pPr>
            <a:r>
              <a:rPr lang="fr-FR" altLang="fr-FR" dirty="0"/>
              <a:t>Chaine d’information/ Chaine d’énergie</a:t>
            </a:r>
          </a:p>
          <a:p>
            <a:pPr lvl="1" eaLnBrk="1" hangingPunct="1">
              <a:buFontTx/>
              <a:buChar char="-"/>
            </a:pPr>
            <a:r>
              <a:rPr lang="fr-FR" altLang="fr-FR" dirty="0"/>
              <a:t>Logigramme/ Programme</a:t>
            </a:r>
          </a:p>
          <a:p>
            <a:pPr lvl="1" eaLnBrk="1" hangingPunct="1">
              <a:buFontTx/>
              <a:buChar char="-"/>
            </a:pPr>
            <a:r>
              <a:rPr lang="fr-FR" altLang="fr-FR" dirty="0"/>
              <a:t>Tests/Essais</a:t>
            </a:r>
          </a:p>
          <a:p>
            <a:pPr lvl="1" eaLnBrk="1" hangingPunct="1">
              <a:buFontTx/>
              <a:buChar char="-"/>
            </a:pPr>
            <a:r>
              <a:rPr lang="fr-FR" altLang="fr-FR" dirty="0"/>
              <a:t>Problèmes</a:t>
            </a:r>
          </a:p>
          <a:p>
            <a:pPr lvl="1" eaLnBrk="1" hangingPunct="1">
              <a:buFontTx/>
              <a:buChar char="-"/>
            </a:pPr>
            <a:r>
              <a:rPr lang="fr-FR" altLang="fr-FR" dirty="0"/>
              <a:t>Conclusion</a:t>
            </a:r>
          </a:p>
          <a:p>
            <a:pPr lvl="1" eaLnBrk="1" hangingPunct="1">
              <a:buFontTx/>
              <a:buChar char="-"/>
            </a:pPr>
            <a:endParaRPr lang="fr-FR" altLang="fr-FR" dirty="0"/>
          </a:p>
        </p:txBody>
      </p:sp>
      <p:sp>
        <p:nvSpPr>
          <p:cNvPr id="4" name="Text Box 6"/>
          <p:cNvSpPr txBox="1">
            <a:spLocks noChangeArrowheads="1"/>
          </p:cNvSpPr>
          <p:nvPr/>
        </p:nvSpPr>
        <p:spPr bwMode="auto">
          <a:xfrm>
            <a:off x="8528050" y="76200"/>
            <a:ext cx="6159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fr-FR" altLang="fr-FR" dirty="0"/>
              <a:t>2/11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hangingPunct="1">
              <a:defRPr/>
            </a:pPr>
            <a:r>
              <a:rPr lang="fr-FR" dirty="0" smtClean="0"/>
              <a:t>Problématique</a:t>
            </a:r>
          </a:p>
        </p:txBody>
      </p:sp>
      <p:sp>
        <p:nvSpPr>
          <p:cNvPr id="3" name="Espace réservé du contenu 2"/>
          <p:cNvSpPr>
            <a:spLocks noGrp="1"/>
          </p:cNvSpPr>
          <p:nvPr>
            <p:ph idx="1"/>
          </p:nvPr>
        </p:nvSpPr>
        <p:spPr/>
        <p:txBody>
          <a:bodyPr/>
          <a:lstStyle/>
          <a:p>
            <a:pPr marL="0" indent="0" eaLnBrk="1" hangingPunct="1">
              <a:buNone/>
              <a:defRPr/>
            </a:pPr>
            <a:r>
              <a:rPr lang="fr-FR" dirty="0" smtClean="0"/>
              <a:t>Assurer la ventilation et l’éclairage automatisés d’un poulailler d’élevage, afin d’optimiser le développement de ses occupants. </a:t>
            </a:r>
          </a:p>
          <a:p>
            <a:pPr eaLnBrk="1" hangingPunct="1">
              <a:defRPr/>
            </a:pPr>
            <a:endParaRPr lang="fr-FR" sz="2000" dirty="0" smtClean="0"/>
          </a:p>
        </p:txBody>
      </p:sp>
      <p:sp>
        <p:nvSpPr>
          <p:cNvPr id="4" name="Text Box 6"/>
          <p:cNvSpPr txBox="1">
            <a:spLocks noChangeArrowheads="1"/>
          </p:cNvSpPr>
          <p:nvPr/>
        </p:nvSpPr>
        <p:spPr bwMode="auto">
          <a:xfrm>
            <a:off x="8528050" y="76200"/>
            <a:ext cx="6159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fr-FR" altLang="fr-FR" dirty="0"/>
              <a:t>3/11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hangingPunct="1">
              <a:defRPr/>
            </a:pPr>
            <a:r>
              <a:rPr lang="fr-FR" dirty="0" smtClean="0"/>
              <a:t>T</a:t>
            </a:r>
            <a:r>
              <a:rPr lang="fr-CA" dirty="0" smtClean="0"/>
              <a:t>â</a:t>
            </a:r>
            <a:r>
              <a:rPr lang="fr-FR" dirty="0" smtClean="0"/>
              <a:t>che personnelle</a:t>
            </a:r>
          </a:p>
        </p:txBody>
      </p:sp>
      <p:sp>
        <p:nvSpPr>
          <p:cNvPr id="3" name="Espace réservé du contenu 2"/>
          <p:cNvSpPr>
            <a:spLocks noGrp="1"/>
          </p:cNvSpPr>
          <p:nvPr>
            <p:ph idx="1"/>
          </p:nvPr>
        </p:nvSpPr>
        <p:spPr/>
        <p:txBody>
          <a:bodyPr/>
          <a:lstStyle/>
          <a:p>
            <a:pPr eaLnBrk="1" hangingPunct="1"/>
            <a:r>
              <a:rPr lang="fr-FR" sz="2800" dirty="0" smtClean="0"/>
              <a:t>Ma t</a:t>
            </a:r>
            <a:r>
              <a:rPr lang="fr-CA" sz="2800" dirty="0" smtClean="0"/>
              <a:t>â</a:t>
            </a:r>
            <a:r>
              <a:rPr lang="fr-FR" sz="2800" dirty="0" smtClean="0"/>
              <a:t>che consiste à mesurer le taux de luminosité afin de prévenir l’éleveur en cas d’un défaut de luminosité dans le poulailler. Pour ce faire, j’utiliserai un capteur de luminosité TSL2561 afin d’acquérir le taux de luminosité.</a:t>
            </a:r>
          </a:p>
          <a:p>
            <a:pPr eaLnBrk="1" hangingPunct="1"/>
            <a:endParaRPr lang="fr-FR" altLang="fr-FR" sz="2800" dirty="0"/>
          </a:p>
        </p:txBody>
      </p:sp>
      <p:sp>
        <p:nvSpPr>
          <p:cNvPr id="4" name="Text Box 6"/>
          <p:cNvSpPr txBox="1">
            <a:spLocks noChangeArrowheads="1"/>
          </p:cNvSpPr>
          <p:nvPr/>
        </p:nvSpPr>
        <p:spPr bwMode="auto">
          <a:xfrm>
            <a:off x="8528050" y="76200"/>
            <a:ext cx="6159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fr-FR" altLang="fr-FR" dirty="0"/>
              <a:t>4/11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hangingPunct="1">
              <a:defRPr/>
            </a:pPr>
            <a:r>
              <a:rPr lang="fr-FR" dirty="0" smtClean="0"/>
              <a:t>Choix composants</a:t>
            </a:r>
          </a:p>
        </p:txBody>
      </p:sp>
      <p:sp>
        <p:nvSpPr>
          <p:cNvPr id="3" name="Espace réservé du contenu 2"/>
          <p:cNvSpPr>
            <a:spLocks noGrp="1"/>
          </p:cNvSpPr>
          <p:nvPr>
            <p:ph idx="1"/>
          </p:nvPr>
        </p:nvSpPr>
        <p:spPr/>
        <p:txBody>
          <a:bodyPr/>
          <a:lstStyle/>
          <a:p>
            <a:pPr marL="0" indent="0" eaLnBrk="1" hangingPunct="1">
              <a:buNone/>
            </a:pPr>
            <a:r>
              <a:rPr lang="fr-FR" altLang="fr-FR" sz="2800" dirty="0" smtClean="0"/>
              <a:t>Capteurs trouvés: Photorésistance et Capteur de luminosité Adafruit TSL2561</a:t>
            </a:r>
          </a:p>
          <a:p>
            <a:pPr marL="0" indent="0" eaLnBrk="1" hangingPunct="1">
              <a:buNone/>
            </a:pPr>
            <a:r>
              <a:rPr lang="fr-FR" altLang="fr-FR" sz="2800" dirty="0" smtClean="0"/>
              <a:t>Capteur choisi: Capteur de luminosité Adafruit</a:t>
            </a:r>
            <a:endParaRPr lang="fr-FR" altLang="fr-FR" sz="2800" dirty="0"/>
          </a:p>
          <a:p>
            <a:pPr marL="0" indent="0" eaLnBrk="1" hangingPunct="1">
              <a:buNone/>
            </a:pPr>
            <a:endParaRPr lang="fr-FR" altLang="fr-FR" dirty="0" smtClean="0"/>
          </a:p>
        </p:txBody>
      </p:sp>
      <p:sp>
        <p:nvSpPr>
          <p:cNvPr id="4" name="Text Box 6"/>
          <p:cNvSpPr txBox="1">
            <a:spLocks noChangeArrowheads="1"/>
          </p:cNvSpPr>
          <p:nvPr/>
        </p:nvSpPr>
        <p:spPr bwMode="auto">
          <a:xfrm>
            <a:off x="8528050" y="76200"/>
            <a:ext cx="6159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fr-FR" altLang="fr-FR" dirty="0"/>
              <a:t>5/11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fr-FR" altLang="fr-FR" dirty="0" smtClean="0"/>
              <a:t>Chaîne d’information/d’énergie</a:t>
            </a:r>
          </a:p>
        </p:txBody>
      </p:sp>
      <p:sp>
        <p:nvSpPr>
          <p:cNvPr id="6" name="Text Box 6"/>
          <p:cNvSpPr txBox="1">
            <a:spLocks noChangeArrowheads="1"/>
          </p:cNvSpPr>
          <p:nvPr/>
        </p:nvSpPr>
        <p:spPr bwMode="auto">
          <a:xfrm>
            <a:off x="8528050" y="76200"/>
            <a:ext cx="6159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fr-FR" altLang="fr-FR" dirty="0"/>
              <a:t>6/11</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132856"/>
            <a:ext cx="7146743" cy="1549896"/>
          </a:xfrm>
          <a:prstGeom prst="rect">
            <a:avLst/>
          </a:prstGeom>
        </p:spPr>
      </p:pic>
      <p:sp>
        <p:nvSpPr>
          <p:cNvPr id="4" name="ZoneTexte 3"/>
          <p:cNvSpPr txBox="1"/>
          <p:nvPr/>
        </p:nvSpPr>
        <p:spPr>
          <a:xfrm>
            <a:off x="349250" y="1487942"/>
            <a:ext cx="3198311" cy="461665"/>
          </a:xfrm>
          <a:prstGeom prst="rect">
            <a:avLst/>
          </a:prstGeom>
          <a:noFill/>
        </p:spPr>
        <p:txBody>
          <a:bodyPr wrap="none" rtlCol="0">
            <a:spAutoFit/>
          </a:bodyPr>
          <a:lstStyle/>
          <a:p>
            <a:r>
              <a:rPr lang="fr-FR" sz="2400" dirty="0" err="1" smtClean="0"/>
              <a:t>Cha</a:t>
            </a:r>
            <a:r>
              <a:rPr lang="fr-CA" sz="2400" dirty="0" err="1" smtClean="0"/>
              <a:t>îne</a:t>
            </a:r>
            <a:r>
              <a:rPr lang="fr-CA" sz="2400" dirty="0" smtClean="0"/>
              <a:t> d’information :</a:t>
            </a:r>
            <a:endParaRPr lang="fr-FR" sz="2400"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50" y="4941168"/>
            <a:ext cx="8445500" cy="1384300"/>
          </a:xfrm>
          <a:prstGeom prst="rect">
            <a:avLst/>
          </a:prstGeom>
        </p:spPr>
      </p:pic>
      <p:sp>
        <p:nvSpPr>
          <p:cNvPr id="7" name="ZoneTexte 6"/>
          <p:cNvSpPr txBox="1"/>
          <p:nvPr/>
        </p:nvSpPr>
        <p:spPr>
          <a:xfrm>
            <a:off x="349250" y="4307067"/>
            <a:ext cx="2702984" cy="461665"/>
          </a:xfrm>
          <a:prstGeom prst="rect">
            <a:avLst/>
          </a:prstGeom>
          <a:noFill/>
        </p:spPr>
        <p:txBody>
          <a:bodyPr wrap="none" rtlCol="0">
            <a:spAutoFit/>
          </a:bodyPr>
          <a:lstStyle/>
          <a:p>
            <a:r>
              <a:rPr lang="fr-FR" sz="2400" dirty="0" smtClean="0"/>
              <a:t>Cha</a:t>
            </a:r>
            <a:r>
              <a:rPr lang="fr-CA" sz="2400" dirty="0" err="1" smtClean="0"/>
              <a:t>îne</a:t>
            </a:r>
            <a:r>
              <a:rPr lang="fr-CA" sz="2400" dirty="0" smtClean="0"/>
              <a:t> d’énergie :</a:t>
            </a:r>
            <a:endParaRPr lang="fr-FR"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hangingPunct="1">
              <a:defRPr/>
            </a:pPr>
            <a:r>
              <a:rPr lang="fr-FR" dirty="0" smtClean="0"/>
              <a:t>Logigramme/Programme</a:t>
            </a:r>
          </a:p>
        </p:txBody>
      </p:sp>
      <p:sp>
        <p:nvSpPr>
          <p:cNvPr id="3" name="Espace réservé du contenu 2"/>
          <p:cNvSpPr>
            <a:spLocks noGrp="1"/>
          </p:cNvSpPr>
          <p:nvPr>
            <p:ph idx="1"/>
          </p:nvPr>
        </p:nvSpPr>
        <p:spPr/>
        <p:txBody>
          <a:bodyPr/>
          <a:lstStyle/>
          <a:p>
            <a:pPr marL="0" indent="0" eaLnBrk="1" hangingPunct="1">
              <a:buNone/>
            </a:pPr>
            <a:r>
              <a:rPr lang="fr-FR" altLang="fr-FR" sz="2400" dirty="0" smtClean="0"/>
              <a:t>Librairies importés pour utiliser le programme dans l’</a:t>
            </a:r>
            <a:r>
              <a:rPr lang="fr-FR" altLang="fr-FR" sz="2400" dirty="0" err="1" smtClean="0"/>
              <a:t>Arduino</a:t>
            </a:r>
            <a:r>
              <a:rPr lang="fr-FR" altLang="fr-FR" sz="2400" dirty="0" smtClean="0"/>
              <a:t> </a:t>
            </a:r>
          </a:p>
          <a:p>
            <a:pPr marL="0" indent="0" eaLnBrk="1" hangingPunct="1">
              <a:buNone/>
            </a:pPr>
            <a:r>
              <a:rPr lang="fr-FR" altLang="fr-FR" sz="2400" dirty="0" smtClean="0"/>
              <a:t>-</a:t>
            </a:r>
            <a:r>
              <a:rPr lang="fr-FR" sz="2400" dirty="0"/>
              <a:t>Adafruit_TSL2561 </a:t>
            </a:r>
            <a:r>
              <a:rPr lang="fr-FR" sz="2400" dirty="0" err="1"/>
              <a:t>library</a:t>
            </a:r>
            <a:endParaRPr lang="fr-FR" sz="2400" dirty="0"/>
          </a:p>
          <a:p>
            <a:pPr marL="0" indent="0" eaLnBrk="1" hangingPunct="1">
              <a:buNone/>
            </a:pPr>
            <a:r>
              <a:rPr lang="fr-FR" altLang="fr-FR" sz="2400" dirty="0" smtClean="0"/>
              <a:t>-</a:t>
            </a:r>
            <a:r>
              <a:rPr lang="fr-FR" sz="2400" dirty="0" err="1"/>
              <a:t>Adafruit_Sensor</a:t>
            </a:r>
            <a:endParaRPr lang="fr-FR" sz="2400" dirty="0"/>
          </a:p>
          <a:p>
            <a:pPr marL="0" indent="0" eaLnBrk="1" hangingPunct="1">
              <a:buNone/>
            </a:pPr>
            <a:endParaRPr lang="fr-FR" altLang="fr-FR" sz="2400" dirty="0" smtClean="0"/>
          </a:p>
        </p:txBody>
      </p:sp>
      <p:sp>
        <p:nvSpPr>
          <p:cNvPr id="4" name="Text Box 6"/>
          <p:cNvSpPr txBox="1">
            <a:spLocks noChangeArrowheads="1"/>
          </p:cNvSpPr>
          <p:nvPr/>
        </p:nvSpPr>
        <p:spPr bwMode="auto">
          <a:xfrm>
            <a:off x="8528050" y="76200"/>
            <a:ext cx="6159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fr-FR" altLang="fr-FR" dirty="0"/>
              <a:t>7/11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260350"/>
            <a:ext cx="8229600" cy="1143000"/>
          </a:xfrm>
        </p:spPr>
        <p:txBody>
          <a:bodyPr/>
          <a:lstStyle/>
          <a:p>
            <a:pPr eaLnBrk="1" hangingPunct="1">
              <a:defRPr/>
            </a:pPr>
            <a:r>
              <a:rPr lang="fr-FR" altLang="fr-FR" dirty="0" smtClean="0"/>
              <a:t>Tests/Essais</a:t>
            </a:r>
            <a:endParaRPr lang="fr-FR" altLang="fr-FR" dirty="0" smtClean="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412875"/>
            <a:ext cx="6543675"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Text Box 6"/>
          <p:cNvSpPr txBox="1">
            <a:spLocks noChangeArrowheads="1"/>
          </p:cNvSpPr>
          <p:nvPr/>
        </p:nvSpPr>
        <p:spPr bwMode="auto">
          <a:xfrm>
            <a:off x="8528050" y="76200"/>
            <a:ext cx="6159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fr-FR" altLang="fr-FR" dirty="0"/>
              <a:t>8/11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fr-FR" altLang="fr-FR" dirty="0" smtClean="0"/>
              <a:t>Diagramme d’état-transitions</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268413"/>
            <a:ext cx="7993062" cy="512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Text Box 6"/>
          <p:cNvSpPr txBox="1">
            <a:spLocks noChangeArrowheads="1"/>
          </p:cNvSpPr>
          <p:nvPr/>
        </p:nvSpPr>
        <p:spPr bwMode="auto">
          <a:xfrm>
            <a:off x="8528050" y="76200"/>
            <a:ext cx="6159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fr-FR" altLang="fr-FR" dirty="0"/>
              <a:t>9/11</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èle par défaut">
      <a:majorFont>
        <a:latin typeface="Arial"/>
        <a:ea typeface="Arial"/>
        <a:cs typeface="Arial"/>
      </a:majorFont>
      <a:minorFont>
        <a:latin typeface="Arial"/>
        <a:ea typeface="Arial"/>
        <a:cs typeface="Arial"/>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TotalTime>
  <Words>224</Words>
  <Application>Microsoft Macintosh PowerPoint</Application>
  <PresentationFormat>Présentation à l'écran (4:3)</PresentationFormat>
  <Paragraphs>42</Paragraphs>
  <Slides>11</Slides>
  <Notes>0</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11</vt:i4>
      </vt:variant>
    </vt:vector>
  </HeadingPairs>
  <TitlesOfParts>
    <vt:vector size="13" baseType="lpstr">
      <vt:lpstr>Arial</vt:lpstr>
      <vt:lpstr>Modèle par défaut</vt:lpstr>
      <vt:lpstr>Poulailler d’élevage</vt:lpstr>
      <vt:lpstr>Sommaire</vt:lpstr>
      <vt:lpstr>Problématique</vt:lpstr>
      <vt:lpstr>Tâche personnelle</vt:lpstr>
      <vt:lpstr>Choix composants</vt:lpstr>
      <vt:lpstr>Chaîne d’information/d’énergie</vt:lpstr>
      <vt:lpstr>Logigramme/Programme</vt:lpstr>
      <vt:lpstr>Tests/Essais</vt:lpstr>
      <vt:lpstr>Diagramme d’état-transitions</vt:lpstr>
      <vt:lpstr>Problèmes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Poulailler d’élevage</dc:title>
  <dc:creator>Utilisateur de Microsoft Office</dc:creator>
  <cp:lastModifiedBy>Utilisateur de Microsoft Office</cp:lastModifiedBy>
  <cp:revision>22</cp:revision>
  <dcterms:created xsi:type="dcterms:W3CDTF">2019-03-11T15:26:33Z</dcterms:created>
  <dcterms:modified xsi:type="dcterms:W3CDTF">2019-03-11T19:37:50Z</dcterms:modified>
</cp:coreProperties>
</file>