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A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4DBAB-F4F6-4245-9C98-5AD12954FA9A}" v="6" dt="2022-12-15T03:13:28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aline Cortez" userId="1e33cdf38e51bfd7" providerId="LiveId" clId="{4104DBAB-F4F6-4245-9C98-5AD12954FA9A}"/>
    <pc:docChg chg="undo custSel addSld modSld">
      <pc:chgData name="Djaline Cortez" userId="1e33cdf38e51bfd7" providerId="LiveId" clId="{4104DBAB-F4F6-4245-9C98-5AD12954FA9A}" dt="2022-12-15T03:15:38.120" v="73" actId="26606"/>
      <pc:docMkLst>
        <pc:docMk/>
      </pc:docMkLst>
      <pc:sldChg chg="addSp delSp modSp mod setBg setClrOvrMap">
        <pc:chgData name="Djaline Cortez" userId="1e33cdf38e51bfd7" providerId="LiveId" clId="{4104DBAB-F4F6-4245-9C98-5AD12954FA9A}" dt="2022-12-15T03:15:38.120" v="73" actId="26606"/>
        <pc:sldMkLst>
          <pc:docMk/>
          <pc:sldMk cId="2205405885" sldId="257"/>
        </pc:sldMkLst>
        <pc:spChg chg="mod">
          <ac:chgData name="Djaline Cortez" userId="1e33cdf38e51bfd7" providerId="LiveId" clId="{4104DBAB-F4F6-4245-9C98-5AD12954FA9A}" dt="2022-12-15T03:15:38.120" v="73" actId="26606"/>
          <ac:spMkLst>
            <pc:docMk/>
            <pc:sldMk cId="2205405885" sldId="257"/>
            <ac:spMk id="2" creationId="{32941882-1AB9-447D-8D29-83E27EB6247E}"/>
          </ac:spMkLst>
        </pc:spChg>
        <pc:spChg chg="del">
          <ac:chgData name="Djaline Cortez" userId="1e33cdf38e51bfd7" providerId="LiveId" clId="{4104DBAB-F4F6-4245-9C98-5AD12954FA9A}" dt="2022-12-15T03:15:38.120" v="73" actId="26606"/>
          <ac:spMkLst>
            <pc:docMk/>
            <pc:sldMk cId="2205405885" sldId="257"/>
            <ac:spMk id="7" creationId="{70CAA6DC-7A59-D6CA-FF4A-AA44A8815C4F}"/>
          </ac:spMkLst>
        </pc:spChg>
        <pc:spChg chg="del">
          <ac:chgData name="Djaline Cortez" userId="1e33cdf38e51bfd7" providerId="LiveId" clId="{4104DBAB-F4F6-4245-9C98-5AD12954FA9A}" dt="2022-12-15T03:15:38.120" v="73" actId="26606"/>
          <ac:spMkLst>
            <pc:docMk/>
            <pc:sldMk cId="2205405885" sldId="257"/>
            <ac:spMk id="12" creationId="{AD21898E-86C0-4C8A-A76C-DF33E844C87A}"/>
          </ac:spMkLst>
        </pc:spChg>
        <pc:spChg chg="del">
          <ac:chgData name="Djaline Cortez" userId="1e33cdf38e51bfd7" providerId="LiveId" clId="{4104DBAB-F4F6-4245-9C98-5AD12954FA9A}" dt="2022-12-15T03:15:38.120" v="73" actId="26606"/>
          <ac:spMkLst>
            <pc:docMk/>
            <pc:sldMk cId="2205405885" sldId="257"/>
            <ac:spMk id="14" creationId="{5C8F04BD-D093-45D0-B54C-50FDB308B4EE}"/>
          </ac:spMkLst>
        </pc:spChg>
        <pc:spChg chg="add">
          <ac:chgData name="Djaline Cortez" userId="1e33cdf38e51bfd7" providerId="LiveId" clId="{4104DBAB-F4F6-4245-9C98-5AD12954FA9A}" dt="2022-12-15T03:15:38.120" v="73" actId="26606"/>
          <ac:spMkLst>
            <pc:docMk/>
            <pc:sldMk cId="2205405885" sldId="257"/>
            <ac:spMk id="19" creationId="{5FB946D7-1CA4-446E-8795-007CACFDEB88}"/>
          </ac:spMkLst>
        </pc:spChg>
        <pc:spChg chg="add">
          <ac:chgData name="Djaline Cortez" userId="1e33cdf38e51bfd7" providerId="LiveId" clId="{4104DBAB-F4F6-4245-9C98-5AD12954FA9A}" dt="2022-12-15T03:15:38.120" v="73" actId="26606"/>
          <ac:spMkLst>
            <pc:docMk/>
            <pc:sldMk cId="2205405885" sldId="257"/>
            <ac:spMk id="21" creationId="{192416F2-BC84-4D7C-80C6-6296C10C3819}"/>
          </ac:spMkLst>
        </pc:spChg>
        <pc:cxnChg chg="add">
          <ac:chgData name="Djaline Cortez" userId="1e33cdf38e51bfd7" providerId="LiveId" clId="{4104DBAB-F4F6-4245-9C98-5AD12954FA9A}" dt="2022-12-15T03:15:38.120" v="73" actId="26606"/>
          <ac:cxnSpMkLst>
            <pc:docMk/>
            <pc:sldMk cId="2205405885" sldId="257"/>
            <ac:cxnSpMk id="23" creationId="{2330623A-AB89-4E04-AC9A-2BAFBF85AE3A}"/>
          </ac:cxnSpMkLst>
        </pc:cxnChg>
      </pc:sldChg>
      <pc:sldChg chg="addSp modSp mod setBg">
        <pc:chgData name="Djaline Cortez" userId="1e33cdf38e51bfd7" providerId="LiveId" clId="{4104DBAB-F4F6-4245-9C98-5AD12954FA9A}" dt="2022-12-15T03:09:54.758" v="53" actId="255"/>
        <pc:sldMkLst>
          <pc:docMk/>
          <pc:sldMk cId="3622791937" sldId="258"/>
        </pc:sldMkLst>
        <pc:spChg chg="mod">
          <ac:chgData name="Djaline Cortez" userId="1e33cdf38e51bfd7" providerId="LiveId" clId="{4104DBAB-F4F6-4245-9C98-5AD12954FA9A}" dt="2022-12-15T03:09:54.758" v="53" actId="255"/>
          <ac:spMkLst>
            <pc:docMk/>
            <pc:sldMk cId="3622791937" sldId="258"/>
            <ac:spMk id="2" creationId="{B98A6B27-5E03-85DB-85E5-823298DA568C}"/>
          </ac:spMkLst>
        </pc:spChg>
        <pc:spChg chg="add">
          <ac:chgData name="Djaline Cortez" userId="1e33cdf38e51bfd7" providerId="LiveId" clId="{4104DBAB-F4F6-4245-9C98-5AD12954FA9A}" dt="2022-12-15T03:09:17.231" v="49" actId="26606"/>
          <ac:spMkLst>
            <pc:docMk/>
            <pc:sldMk cId="3622791937" sldId="258"/>
            <ac:spMk id="10" creationId="{6753252F-4873-4F63-801D-CC719279A7D5}"/>
          </ac:spMkLst>
        </pc:spChg>
        <pc:spChg chg="add">
          <ac:chgData name="Djaline Cortez" userId="1e33cdf38e51bfd7" providerId="LiveId" clId="{4104DBAB-F4F6-4245-9C98-5AD12954FA9A}" dt="2022-12-15T03:09:17.231" v="49" actId="26606"/>
          <ac:spMkLst>
            <pc:docMk/>
            <pc:sldMk cId="3622791937" sldId="258"/>
            <ac:spMk id="12" creationId="{047C8CCB-F95D-4249-92DD-651249D3535A}"/>
          </ac:spMkLst>
        </pc:spChg>
        <pc:picChg chg="mod">
          <ac:chgData name="Djaline Cortez" userId="1e33cdf38e51bfd7" providerId="LiveId" clId="{4104DBAB-F4F6-4245-9C98-5AD12954FA9A}" dt="2022-12-15T03:09:17.231" v="49" actId="26606"/>
          <ac:picMkLst>
            <pc:docMk/>
            <pc:sldMk cId="3622791937" sldId="258"/>
            <ac:picMk id="5" creationId="{298BEC31-CE26-88F1-0BB4-D754CB3EBE88}"/>
          </ac:picMkLst>
        </pc:picChg>
      </pc:sldChg>
      <pc:sldChg chg="addSp delSp modSp mod setBg">
        <pc:chgData name="Djaline Cortez" userId="1e33cdf38e51bfd7" providerId="LiveId" clId="{4104DBAB-F4F6-4245-9C98-5AD12954FA9A}" dt="2022-12-15T03:11:31.263" v="59" actId="1076"/>
        <pc:sldMkLst>
          <pc:docMk/>
          <pc:sldMk cId="502336080" sldId="259"/>
        </pc:sldMkLst>
        <pc:spChg chg="mod">
          <ac:chgData name="Djaline Cortez" userId="1e33cdf38e51bfd7" providerId="LiveId" clId="{4104DBAB-F4F6-4245-9C98-5AD12954FA9A}" dt="2022-12-15T03:10:20.231" v="56" actId="26606"/>
          <ac:spMkLst>
            <pc:docMk/>
            <pc:sldMk cId="502336080" sldId="259"/>
            <ac:spMk id="2" creationId="{AE2E99C7-B996-5C43-75BC-DE9E7FF72735}"/>
          </ac:spMkLst>
        </pc:spChg>
        <pc:spChg chg="del">
          <ac:chgData name="Djaline Cortez" userId="1e33cdf38e51bfd7" providerId="LiveId" clId="{4104DBAB-F4F6-4245-9C98-5AD12954FA9A}" dt="2022-12-15T03:04:46.594" v="23" actId="931"/>
          <ac:spMkLst>
            <pc:docMk/>
            <pc:sldMk cId="502336080" sldId="259"/>
            <ac:spMk id="3" creationId="{0B9871CC-A59B-EA18-2C50-C967910F6A7F}"/>
          </ac:spMkLst>
        </pc:spChg>
        <pc:spChg chg="add">
          <ac:chgData name="Djaline Cortez" userId="1e33cdf38e51bfd7" providerId="LiveId" clId="{4104DBAB-F4F6-4245-9C98-5AD12954FA9A}" dt="2022-12-15T03:10:20.231" v="56" actId="26606"/>
          <ac:spMkLst>
            <pc:docMk/>
            <pc:sldMk cId="502336080" sldId="259"/>
            <ac:spMk id="10" creationId="{6753252F-4873-4F63-801D-CC719279A7D5}"/>
          </ac:spMkLst>
        </pc:spChg>
        <pc:spChg chg="add">
          <ac:chgData name="Djaline Cortez" userId="1e33cdf38e51bfd7" providerId="LiveId" clId="{4104DBAB-F4F6-4245-9C98-5AD12954FA9A}" dt="2022-12-15T03:10:20.231" v="56" actId="26606"/>
          <ac:spMkLst>
            <pc:docMk/>
            <pc:sldMk cId="502336080" sldId="259"/>
            <ac:spMk id="12" creationId="{047C8CCB-F95D-4249-92DD-651249D3535A}"/>
          </ac:spMkLst>
        </pc:spChg>
        <pc:picChg chg="add mod">
          <ac:chgData name="Djaline Cortez" userId="1e33cdf38e51bfd7" providerId="LiveId" clId="{4104DBAB-F4F6-4245-9C98-5AD12954FA9A}" dt="2022-12-15T03:11:31.263" v="59" actId="1076"/>
          <ac:picMkLst>
            <pc:docMk/>
            <pc:sldMk cId="502336080" sldId="259"/>
            <ac:picMk id="5" creationId="{4BDD284D-3AEB-AFE2-B6EE-3BB7CEA34594}"/>
          </ac:picMkLst>
        </pc:picChg>
      </pc:sldChg>
      <pc:sldChg chg="addSp delSp modSp new mod setBg addAnim">
        <pc:chgData name="Djaline Cortez" userId="1e33cdf38e51bfd7" providerId="LiveId" clId="{4104DBAB-F4F6-4245-9C98-5AD12954FA9A}" dt="2022-12-15T03:12:55.764" v="64" actId="1076"/>
        <pc:sldMkLst>
          <pc:docMk/>
          <pc:sldMk cId="2927511191" sldId="260"/>
        </pc:sldMkLst>
        <pc:spChg chg="mod ord">
          <ac:chgData name="Djaline Cortez" userId="1e33cdf38e51bfd7" providerId="LiveId" clId="{4104DBAB-F4F6-4245-9C98-5AD12954FA9A}" dt="2022-12-15T03:12:10.337" v="60" actId="26606"/>
          <ac:spMkLst>
            <pc:docMk/>
            <pc:sldMk cId="2927511191" sldId="260"/>
            <ac:spMk id="2" creationId="{0ACC9198-ED17-F8EF-F92D-641845DC42B2}"/>
          </ac:spMkLst>
        </pc:spChg>
        <pc:spChg chg="del">
          <ac:chgData name="Djaline Cortez" userId="1e33cdf38e51bfd7" providerId="LiveId" clId="{4104DBAB-F4F6-4245-9C98-5AD12954FA9A}" dt="2022-12-15T03:05:48.106" v="34" actId="478"/>
          <ac:spMkLst>
            <pc:docMk/>
            <pc:sldMk cId="2927511191" sldId="260"/>
            <ac:spMk id="3" creationId="{167BE860-5834-EC2E-8842-A30A31E03044}"/>
          </ac:spMkLst>
        </pc:spChg>
        <pc:spChg chg="add del">
          <ac:chgData name="Djaline Cortez" userId="1e33cdf38e51bfd7" providerId="LiveId" clId="{4104DBAB-F4F6-4245-9C98-5AD12954FA9A}" dt="2022-12-15T03:08:42.371" v="47" actId="26606"/>
          <ac:spMkLst>
            <pc:docMk/>
            <pc:sldMk cId="2927511191" sldId="260"/>
            <ac:spMk id="16" creationId="{0D3E573C-3958-42CC-A225-6B8B07B0F6C9}"/>
          </ac:spMkLst>
        </pc:spChg>
        <pc:spChg chg="add del">
          <ac:chgData name="Djaline Cortez" userId="1e33cdf38e51bfd7" providerId="LiveId" clId="{4104DBAB-F4F6-4245-9C98-5AD12954FA9A}" dt="2022-12-15T03:08:42.371" v="47" actId="26606"/>
          <ac:spMkLst>
            <pc:docMk/>
            <pc:sldMk cId="2927511191" sldId="260"/>
            <ac:spMk id="18" creationId="{337AE4E8-E01E-4FD9-89B2-91EF5C7DD54E}"/>
          </ac:spMkLst>
        </pc:spChg>
        <pc:spChg chg="add del">
          <ac:chgData name="Djaline Cortez" userId="1e33cdf38e51bfd7" providerId="LiveId" clId="{4104DBAB-F4F6-4245-9C98-5AD12954FA9A}" dt="2022-12-15T03:12:10.337" v="60" actId="26606"/>
          <ac:spMkLst>
            <pc:docMk/>
            <pc:sldMk cId="2927511191" sldId="260"/>
            <ac:spMk id="20" creationId="{6753252F-4873-4F63-801D-CC719279A7D5}"/>
          </ac:spMkLst>
        </pc:spChg>
        <pc:spChg chg="add del">
          <ac:chgData name="Djaline Cortez" userId="1e33cdf38e51bfd7" providerId="LiveId" clId="{4104DBAB-F4F6-4245-9C98-5AD12954FA9A}" dt="2022-12-15T03:12:10.337" v="60" actId="26606"/>
          <ac:spMkLst>
            <pc:docMk/>
            <pc:sldMk cId="2927511191" sldId="260"/>
            <ac:spMk id="21" creationId="{047C8CCB-F95D-4249-92DD-651249D3535A}"/>
          </ac:spMkLst>
        </pc:spChg>
        <pc:picChg chg="add del mod">
          <ac:chgData name="Djaline Cortez" userId="1e33cdf38e51bfd7" providerId="LiveId" clId="{4104DBAB-F4F6-4245-9C98-5AD12954FA9A}" dt="2022-12-15T03:06:24.445" v="36" actId="478"/>
          <ac:picMkLst>
            <pc:docMk/>
            <pc:sldMk cId="2927511191" sldId="260"/>
            <ac:picMk id="5" creationId="{C5D965B7-65D1-D8E7-3D49-153CF96A5367}"/>
          </ac:picMkLst>
        </pc:picChg>
        <pc:picChg chg="add mod ord">
          <ac:chgData name="Djaline Cortez" userId="1e33cdf38e51bfd7" providerId="LiveId" clId="{4104DBAB-F4F6-4245-9C98-5AD12954FA9A}" dt="2022-12-15T03:12:10.337" v="60" actId="26606"/>
          <ac:picMkLst>
            <pc:docMk/>
            <pc:sldMk cId="2927511191" sldId="260"/>
            <ac:picMk id="7" creationId="{5F25BE7B-79C0-8871-EFB7-B6EF60DC688A}"/>
          </ac:picMkLst>
        </pc:picChg>
        <pc:picChg chg="add mod ord">
          <ac:chgData name="Djaline Cortez" userId="1e33cdf38e51bfd7" providerId="LiveId" clId="{4104DBAB-F4F6-4245-9C98-5AD12954FA9A}" dt="2022-12-15T03:12:50.939" v="63" actId="1076"/>
          <ac:picMkLst>
            <pc:docMk/>
            <pc:sldMk cId="2927511191" sldId="260"/>
            <ac:picMk id="9" creationId="{36AA1F99-779E-399A-76BC-0DD6FB13965D}"/>
          </ac:picMkLst>
        </pc:picChg>
        <pc:picChg chg="add mod ord">
          <ac:chgData name="Djaline Cortez" userId="1e33cdf38e51bfd7" providerId="LiveId" clId="{4104DBAB-F4F6-4245-9C98-5AD12954FA9A}" dt="2022-12-15T03:12:55.764" v="64" actId="1076"/>
          <ac:picMkLst>
            <pc:docMk/>
            <pc:sldMk cId="2927511191" sldId="260"/>
            <ac:picMk id="11" creationId="{FCF58EB0-F989-4DDF-16F3-134E3EDDE23F}"/>
          </ac:picMkLst>
        </pc:picChg>
        <pc:cxnChg chg="add">
          <ac:chgData name="Djaline Cortez" userId="1e33cdf38e51bfd7" providerId="LiveId" clId="{4104DBAB-F4F6-4245-9C98-5AD12954FA9A}" dt="2022-12-15T03:12:10.337" v="60" actId="26606"/>
          <ac:cxnSpMkLst>
            <pc:docMk/>
            <pc:sldMk cId="2927511191" sldId="260"/>
            <ac:cxnSpMk id="26" creationId="{7A8326AA-4882-4B0E-912B-CB5FD8DF40ED}"/>
          </ac:cxnSpMkLst>
        </pc:cxnChg>
      </pc:sldChg>
      <pc:sldChg chg="addSp delSp modSp new mod setBg">
        <pc:chgData name="Djaline Cortez" userId="1e33cdf38e51bfd7" providerId="LiveId" clId="{4104DBAB-F4F6-4245-9C98-5AD12954FA9A}" dt="2022-12-15T03:14:29.462" v="72" actId="1076"/>
        <pc:sldMkLst>
          <pc:docMk/>
          <pc:sldMk cId="714323005" sldId="261"/>
        </pc:sldMkLst>
        <pc:spChg chg="del">
          <ac:chgData name="Djaline Cortez" userId="1e33cdf38e51bfd7" providerId="LiveId" clId="{4104DBAB-F4F6-4245-9C98-5AD12954FA9A}" dt="2022-12-15T03:13:16.337" v="66" actId="478"/>
          <ac:spMkLst>
            <pc:docMk/>
            <pc:sldMk cId="714323005" sldId="261"/>
            <ac:spMk id="2" creationId="{82D8067C-87F1-1A6A-0512-ADAA60D751A8}"/>
          </ac:spMkLst>
        </pc:spChg>
        <pc:spChg chg="del">
          <ac:chgData name="Djaline Cortez" userId="1e33cdf38e51bfd7" providerId="LiveId" clId="{4104DBAB-F4F6-4245-9C98-5AD12954FA9A}" dt="2022-12-15T03:13:28.131" v="67" actId="931"/>
          <ac:spMkLst>
            <pc:docMk/>
            <pc:sldMk cId="714323005" sldId="261"/>
            <ac:spMk id="3" creationId="{BD9241FD-FED2-D6A4-EFF0-28FD3B3595C4}"/>
          </ac:spMkLst>
        </pc:spChg>
        <pc:spChg chg="add mod">
          <ac:chgData name="Djaline Cortez" userId="1e33cdf38e51bfd7" providerId="LiveId" clId="{4104DBAB-F4F6-4245-9C98-5AD12954FA9A}" dt="2022-12-15T03:14:29.462" v="72" actId="1076"/>
          <ac:spMkLst>
            <pc:docMk/>
            <pc:sldMk cId="714323005" sldId="261"/>
            <ac:spMk id="9" creationId="{3C5E4F59-7E9E-0238-223D-82F297797F79}"/>
          </ac:spMkLst>
        </pc:spChg>
        <pc:spChg chg="add">
          <ac:chgData name="Djaline Cortez" userId="1e33cdf38e51bfd7" providerId="LiveId" clId="{4104DBAB-F4F6-4245-9C98-5AD12954FA9A}" dt="2022-12-15T03:13:38.227" v="68" actId="26606"/>
          <ac:spMkLst>
            <pc:docMk/>
            <pc:sldMk cId="714323005" sldId="261"/>
            <ac:spMk id="12" creationId="{04812C46-200A-4DEB-A05E-3ED6C68C2387}"/>
          </ac:spMkLst>
        </pc:spChg>
        <pc:spChg chg="add">
          <ac:chgData name="Djaline Cortez" userId="1e33cdf38e51bfd7" providerId="LiveId" clId="{4104DBAB-F4F6-4245-9C98-5AD12954FA9A}" dt="2022-12-15T03:13:38.227" v="68" actId="26606"/>
          <ac:spMkLst>
            <pc:docMk/>
            <pc:sldMk cId="714323005" sldId="261"/>
            <ac:spMk id="14" creationId="{D1EA859B-E555-4109-94F3-6700E046E008}"/>
          </ac:spMkLst>
        </pc:spChg>
        <pc:picChg chg="add mod">
          <ac:chgData name="Djaline Cortez" userId="1e33cdf38e51bfd7" providerId="LiveId" clId="{4104DBAB-F4F6-4245-9C98-5AD12954FA9A}" dt="2022-12-15T03:13:38.227" v="68" actId="26606"/>
          <ac:picMkLst>
            <pc:docMk/>
            <pc:sldMk cId="714323005" sldId="261"/>
            <ac:picMk id="5" creationId="{5BC83C9B-A03C-033D-B4AC-DD2E4E6416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98ECA-30EA-DB97-E03A-855C78202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5C2025-8937-F039-980C-9056B33AD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852FDC8-C327-F14D-97D9-A5A882ED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DCC-D776-491F-B3BC-DE45C8D853F4}" type="datetimeFigureOut">
              <a:rPr lang="pt-AO" smtClean="0"/>
              <a:t>15/12/2022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2F53D31-C0EC-D01C-EC64-505CA39D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EF9CC7E-B819-FC3E-A05F-208C8BD8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2DE-C2E5-4FEF-9375-44F9B2160F48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80071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4AB9E-8474-8FEF-D5A9-38FA6B57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B467021-C4E0-6020-2D54-9E1939509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4DDD53-A4CA-5F08-B7E5-35EACDB6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DCC-D776-491F-B3BC-DE45C8D853F4}" type="datetimeFigureOut">
              <a:rPr lang="pt-AO" smtClean="0"/>
              <a:t>15/12/2022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4A9003-2A79-2675-BD08-0C9258F7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54235C-7CAA-C5AE-A777-D8F02101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2DE-C2E5-4FEF-9375-44F9B2160F48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187390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4577C1-3BF7-92CF-61B5-F0FC45A80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D432B60-194D-3049-AFD0-93B843620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3A2C64C-7278-4AA9-DF84-B21B9157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DCC-D776-491F-B3BC-DE45C8D853F4}" type="datetimeFigureOut">
              <a:rPr lang="pt-AO" smtClean="0"/>
              <a:t>15/12/2022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5A4DD4D-84C1-C9BA-650D-F9E97205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B9B6976-5A2A-8AAE-529A-558D4085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2DE-C2E5-4FEF-9375-44F9B2160F48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6372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A83C1-17F1-AE86-9341-43488346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2B1104-DA3F-D6D8-84C3-38BAF2F1F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7AEE6CC-B3E4-3F98-D6D0-6B4AC643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DCC-D776-491F-B3BC-DE45C8D853F4}" type="datetimeFigureOut">
              <a:rPr lang="pt-AO" smtClean="0"/>
              <a:t>15/12/2022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416E99-2EB3-6193-AB81-3FBCF00A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A835A3-78D6-CF15-90D6-182CCC3A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2DE-C2E5-4FEF-9375-44F9B2160F48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5993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D405D-17F1-0D30-7DAF-F89FB5AD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FEBBFC2-AD0B-2088-D2D1-C99B5AE97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EB8B6DE-73A3-888C-9A88-474D35A0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DCC-D776-491F-B3BC-DE45C8D853F4}" type="datetimeFigureOut">
              <a:rPr lang="pt-AO" smtClean="0"/>
              <a:t>15/12/2022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8654EA-C186-E9F3-98D2-C8D0F99A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711B2C-1CCE-1A99-2ACD-BBFDE7D8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2DE-C2E5-4FEF-9375-44F9B2160F48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23584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2207D-2921-41EA-2E7D-642297EA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566FEA-D8D1-56A9-5A49-795ADBFC4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F4654EF-13D6-9E85-3DB4-BD38B61AD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138D02E-2C25-8462-49B2-720F8055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DCC-D776-491F-B3BC-DE45C8D853F4}" type="datetimeFigureOut">
              <a:rPr lang="pt-AO" smtClean="0"/>
              <a:t>15/12/2022</a:t>
            </a:fld>
            <a:endParaRPr lang="pt-AO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3187E09-386D-8959-5998-FE7ED6A2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3517B56-7B88-4CB6-CDB2-2AC39E92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2DE-C2E5-4FEF-9375-44F9B2160F48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40321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7B3B4-FD5F-2165-3EF9-E1E7A5AE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C50CE23-0851-48C2-BA78-5F4D7C60A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64D9B7B-56C8-275C-DF01-4CCAAF874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251CF60-CDBA-FA1C-4AD5-03985FEBF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078F409-68DC-DA6B-2999-0C5A1A035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45C4CB1-F68F-7458-250E-059EF512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DCC-D776-491F-B3BC-DE45C8D853F4}" type="datetimeFigureOut">
              <a:rPr lang="pt-AO" smtClean="0"/>
              <a:t>15/12/2022</a:t>
            </a:fld>
            <a:endParaRPr lang="pt-AO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648B75B-86AC-C46A-154C-C5ADCFF9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C1CAF2E-F2FF-65CB-AA40-DD052FEC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2DE-C2E5-4FEF-9375-44F9B2160F48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181777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AEB4D-A2E3-1078-5651-94D07679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DDDC4CC-1C39-155A-FAAE-0F29572C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DCC-D776-491F-B3BC-DE45C8D853F4}" type="datetimeFigureOut">
              <a:rPr lang="pt-AO" smtClean="0"/>
              <a:t>15/12/2022</a:t>
            </a:fld>
            <a:endParaRPr lang="pt-AO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595A619-46D2-5694-DB5D-89C29776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E0BE439-0C51-9956-D471-7391175C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2DE-C2E5-4FEF-9375-44F9B2160F48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63322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C146529-D322-7627-6092-29A86EF8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DCC-D776-491F-B3BC-DE45C8D853F4}" type="datetimeFigureOut">
              <a:rPr lang="pt-AO" smtClean="0"/>
              <a:t>15/12/2022</a:t>
            </a:fld>
            <a:endParaRPr lang="pt-AO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3BD54B2-AF13-4503-079C-67523CB6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60E0027-FF67-7042-EE4D-3DC06406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2DE-C2E5-4FEF-9375-44F9B2160F48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427341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03A5D-D77A-4856-1CD6-F27A0059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65F6F0-BEAB-C682-5342-68C841C40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9D443E9-49AA-96A9-5FF7-F982B6C62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87EC022-0BE3-5A82-E1DC-D0BD9CDA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DCC-D776-491F-B3BC-DE45C8D853F4}" type="datetimeFigureOut">
              <a:rPr lang="pt-AO" smtClean="0"/>
              <a:t>15/12/2022</a:t>
            </a:fld>
            <a:endParaRPr lang="pt-AO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EB497D9-FC02-B036-01A5-4BD2E4DD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71A682D-3DB3-F955-8502-986944C8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2DE-C2E5-4FEF-9375-44F9B2160F48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30218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7520D-6C1C-F5D8-80EE-6261A041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0E1347A-859D-5721-1ED2-F8AD4F9B5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AO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9E69ECE-67F9-553D-501D-F2D68601A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AED5D3-5ECB-1EB1-7628-A368063C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DCC-D776-491F-B3BC-DE45C8D853F4}" type="datetimeFigureOut">
              <a:rPr lang="pt-AO" smtClean="0"/>
              <a:t>15/12/2022</a:t>
            </a:fld>
            <a:endParaRPr lang="pt-AO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BAA643E-BA31-2443-7D07-C33DD62B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46522D4-87C5-BAD3-D3B4-9E010FD9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2DE-C2E5-4FEF-9375-44F9B2160F48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76603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05B9CA5-3B85-FB47-3F8A-79F2D829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B0B1C1D-C51A-DC46-BE08-F78C8599F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7D91D9-8FCF-0156-0FFF-F418DE8C3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13DCC-D776-491F-B3BC-DE45C8D853F4}" type="datetimeFigureOut">
              <a:rPr lang="pt-AO" smtClean="0"/>
              <a:t>15/12/2022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305C12F-C83B-5C45-FC79-3EA20FE7B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2BD627-838E-303C-8BD5-56309460C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D2DE-C2E5-4FEF-9375-44F9B2160F48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96179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A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16097-A153-4875-5101-56675AA79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pt-PT" sz="5400"/>
              <a:t>MAMBOS DA BANDA</a:t>
            </a:r>
            <a:endParaRPr lang="pt-AO" sz="5400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1DC0A1-39AE-094C-7209-A47B20B33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1" r="5641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74114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941882-1AB9-447D-8D29-83E27EB6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QUE É?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405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6B27-5E03-85DB-85E5-823298DA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 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 DE DADOS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98BEC31-CE26-88F1-0BB4-D754CB3EB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34905"/>
            <a:ext cx="7188199" cy="438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9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2E99C7-B996-5C43-75BC-DE9E7FF7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CLASSES UML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BDD284D-3AEB-AFE2-B6EE-3BB7CEA34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291" y="172432"/>
            <a:ext cx="7707852" cy="65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3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C9198-ED17-F8EF-F92D-641845DC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079" y="484632"/>
            <a:ext cx="3841290" cy="3437981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APLICAÇÃO</a:t>
            </a:r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36AA1F99-779E-399A-76BC-0DD6FB1396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" r="17929" b="-1"/>
          <a:stretch/>
        </p:blipFill>
        <p:spPr>
          <a:xfrm>
            <a:off x="2863747" y="484632"/>
            <a:ext cx="2261731" cy="5886073"/>
          </a:xfrm>
          <a:prstGeom prst="rect">
            <a:avLst/>
          </a:prstGeo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FCF58EB0-F989-4DDF-16F3-134E3EDDE2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0" r="9875" b="-1"/>
          <a:stretch/>
        </p:blipFill>
        <p:spPr>
          <a:xfrm>
            <a:off x="484631" y="484631"/>
            <a:ext cx="2232851" cy="58860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F25BE7B-79C0-8871-EFB7-B6EF60DC68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6" r="11155" b="-1"/>
          <a:stretch/>
        </p:blipFill>
        <p:spPr>
          <a:xfrm>
            <a:off x="5285200" y="484632"/>
            <a:ext cx="2261436" cy="588607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8326AA-4882-4B0E-912B-CB5FD8DF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78378" y="4003046"/>
            <a:ext cx="3383280" cy="0"/>
          </a:xfrm>
          <a:prstGeom prst="line">
            <a:avLst/>
          </a:prstGeom>
          <a:ln w="19050">
            <a:solidFill>
              <a:srgbClr val="FDE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51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BC83C9B-A03C-033D-B4AC-DD2E4E6416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0" r="2" b="368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5E4F59-7E9E-0238-223D-82F297797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985" y="5950399"/>
            <a:ext cx="3822189" cy="787409"/>
          </a:xfrm>
        </p:spPr>
        <p:txBody>
          <a:bodyPr>
            <a:normAutofit/>
          </a:bodyPr>
          <a:lstStyle/>
          <a:p>
            <a:r>
              <a:rPr lang="pt-PT" sz="2000" dirty="0"/>
              <a:t>Djaline Cortez 20200482</a:t>
            </a:r>
          </a:p>
          <a:p>
            <a:r>
              <a:rPr lang="pt-PT" sz="2000" dirty="0" err="1"/>
              <a:t>Lesly</a:t>
            </a:r>
            <a:r>
              <a:rPr lang="pt-PT" sz="2000" dirty="0"/>
              <a:t> </a:t>
            </a:r>
            <a:r>
              <a:rPr lang="pt-PT" sz="2000" dirty="0" err="1"/>
              <a:t>Gombet</a:t>
            </a:r>
            <a:r>
              <a:rPr lang="pt-PT" sz="2000" dirty="0"/>
              <a:t> 20210355</a:t>
            </a:r>
            <a:endParaRPr lang="pt-AO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4323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</Words>
  <Application>Microsoft Office PowerPoint</Application>
  <PresentationFormat>Ecrã Panorâmico</PresentationFormat>
  <Paragraphs>7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MAMBOS DA BANDA</vt:lpstr>
      <vt:lpstr>O QUE É?</vt:lpstr>
      <vt:lpstr>MER  BASE DE DADOS</vt:lpstr>
      <vt:lpstr>DIAGRAMA DE CLASSES UML</vt:lpstr>
      <vt:lpstr>APLICAÇÃO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MAMBOS DA BANDA</dc:title>
  <dc:creator>Djaline Cortez</dc:creator>
  <cp:lastModifiedBy>Djaline Cortez</cp:lastModifiedBy>
  <cp:revision>1</cp:revision>
  <dcterms:created xsi:type="dcterms:W3CDTF">2022-12-15T02:22:14Z</dcterms:created>
  <dcterms:modified xsi:type="dcterms:W3CDTF">2022-12-15T03:15:46Z</dcterms:modified>
</cp:coreProperties>
</file>