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pt-A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B6FCB-33E5-4551-8B59-C71366F6A25C}" v="14" dt="2023-01-13T23:04:48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line Cortez" userId="1e33cdf38e51bfd7" providerId="LiveId" clId="{4104DBAB-F4F6-4245-9C98-5AD12954FA9A}"/>
    <pc:docChg chg="undo custSel addSld modSld">
      <pc:chgData name="Djaline Cortez" userId="1e33cdf38e51bfd7" providerId="LiveId" clId="{4104DBAB-F4F6-4245-9C98-5AD12954FA9A}" dt="2022-12-15T03:15:38.120" v="73" actId="26606"/>
      <pc:docMkLst>
        <pc:docMk/>
      </pc:docMkLst>
      <pc:sldChg chg="addSp delSp modSp mod setBg setClrOvrMap">
        <pc:chgData name="Djaline Cortez" userId="1e33cdf38e51bfd7" providerId="LiveId" clId="{4104DBAB-F4F6-4245-9C98-5AD12954FA9A}" dt="2022-12-15T03:15:38.120" v="73" actId="26606"/>
        <pc:sldMkLst>
          <pc:docMk/>
          <pc:sldMk cId="2205405885" sldId="257"/>
        </pc:sldMkLst>
        <pc:spChg chg="mod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2" creationId="{32941882-1AB9-447D-8D29-83E27EB6247E}"/>
          </ac:spMkLst>
        </pc:spChg>
        <pc:spChg chg="del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7" creationId="{70CAA6DC-7A59-D6CA-FF4A-AA44A8815C4F}"/>
          </ac:spMkLst>
        </pc:spChg>
        <pc:spChg chg="del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12" creationId="{AD21898E-86C0-4C8A-A76C-DF33E844C87A}"/>
          </ac:spMkLst>
        </pc:spChg>
        <pc:spChg chg="del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14" creationId="{5C8F04BD-D093-45D0-B54C-50FDB308B4EE}"/>
          </ac:spMkLst>
        </pc:spChg>
        <pc:spChg chg="add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19" creationId="{5FB946D7-1CA4-446E-8795-007CACFDEB88}"/>
          </ac:spMkLst>
        </pc:spChg>
        <pc:spChg chg="add">
          <ac:chgData name="Djaline Cortez" userId="1e33cdf38e51bfd7" providerId="LiveId" clId="{4104DBAB-F4F6-4245-9C98-5AD12954FA9A}" dt="2022-12-15T03:15:38.120" v="73" actId="26606"/>
          <ac:spMkLst>
            <pc:docMk/>
            <pc:sldMk cId="2205405885" sldId="257"/>
            <ac:spMk id="21" creationId="{192416F2-BC84-4D7C-80C6-6296C10C3819}"/>
          </ac:spMkLst>
        </pc:spChg>
        <pc:cxnChg chg="add">
          <ac:chgData name="Djaline Cortez" userId="1e33cdf38e51bfd7" providerId="LiveId" clId="{4104DBAB-F4F6-4245-9C98-5AD12954FA9A}" dt="2022-12-15T03:15:38.120" v="73" actId="26606"/>
          <ac:cxnSpMkLst>
            <pc:docMk/>
            <pc:sldMk cId="2205405885" sldId="257"/>
            <ac:cxnSpMk id="23" creationId="{2330623A-AB89-4E04-AC9A-2BAFBF85AE3A}"/>
          </ac:cxnSpMkLst>
        </pc:cxnChg>
      </pc:sldChg>
      <pc:sldChg chg="addSp modSp mod setBg">
        <pc:chgData name="Djaline Cortez" userId="1e33cdf38e51bfd7" providerId="LiveId" clId="{4104DBAB-F4F6-4245-9C98-5AD12954FA9A}" dt="2022-12-15T03:09:54.758" v="53" actId="255"/>
        <pc:sldMkLst>
          <pc:docMk/>
          <pc:sldMk cId="3622791937" sldId="258"/>
        </pc:sldMkLst>
        <pc:spChg chg="mod">
          <ac:chgData name="Djaline Cortez" userId="1e33cdf38e51bfd7" providerId="LiveId" clId="{4104DBAB-F4F6-4245-9C98-5AD12954FA9A}" dt="2022-12-15T03:09:54.758" v="53" actId="255"/>
          <ac:spMkLst>
            <pc:docMk/>
            <pc:sldMk cId="3622791937" sldId="258"/>
            <ac:spMk id="2" creationId="{B98A6B27-5E03-85DB-85E5-823298DA568C}"/>
          </ac:spMkLst>
        </pc:spChg>
        <pc:spChg chg="add">
          <ac:chgData name="Djaline Cortez" userId="1e33cdf38e51bfd7" providerId="LiveId" clId="{4104DBAB-F4F6-4245-9C98-5AD12954FA9A}" dt="2022-12-15T03:09:17.231" v="49" actId="26606"/>
          <ac:spMkLst>
            <pc:docMk/>
            <pc:sldMk cId="3622791937" sldId="258"/>
            <ac:spMk id="10" creationId="{6753252F-4873-4F63-801D-CC719279A7D5}"/>
          </ac:spMkLst>
        </pc:spChg>
        <pc:spChg chg="add">
          <ac:chgData name="Djaline Cortez" userId="1e33cdf38e51bfd7" providerId="LiveId" clId="{4104DBAB-F4F6-4245-9C98-5AD12954FA9A}" dt="2022-12-15T03:09:17.231" v="49" actId="26606"/>
          <ac:spMkLst>
            <pc:docMk/>
            <pc:sldMk cId="3622791937" sldId="258"/>
            <ac:spMk id="12" creationId="{047C8CCB-F95D-4249-92DD-651249D3535A}"/>
          </ac:spMkLst>
        </pc:spChg>
        <pc:picChg chg="mod">
          <ac:chgData name="Djaline Cortez" userId="1e33cdf38e51bfd7" providerId="LiveId" clId="{4104DBAB-F4F6-4245-9C98-5AD12954FA9A}" dt="2022-12-15T03:09:17.231" v="49" actId="26606"/>
          <ac:picMkLst>
            <pc:docMk/>
            <pc:sldMk cId="3622791937" sldId="258"/>
            <ac:picMk id="5" creationId="{298BEC31-CE26-88F1-0BB4-D754CB3EBE88}"/>
          </ac:picMkLst>
        </pc:picChg>
      </pc:sldChg>
      <pc:sldChg chg="addSp delSp modSp mod setBg">
        <pc:chgData name="Djaline Cortez" userId="1e33cdf38e51bfd7" providerId="LiveId" clId="{4104DBAB-F4F6-4245-9C98-5AD12954FA9A}" dt="2022-12-15T03:11:31.263" v="59" actId="1076"/>
        <pc:sldMkLst>
          <pc:docMk/>
          <pc:sldMk cId="502336080" sldId="259"/>
        </pc:sldMkLst>
        <pc:spChg chg="mod">
          <ac:chgData name="Djaline Cortez" userId="1e33cdf38e51bfd7" providerId="LiveId" clId="{4104DBAB-F4F6-4245-9C98-5AD12954FA9A}" dt="2022-12-15T03:10:20.231" v="56" actId="26606"/>
          <ac:spMkLst>
            <pc:docMk/>
            <pc:sldMk cId="502336080" sldId="259"/>
            <ac:spMk id="2" creationId="{AE2E99C7-B996-5C43-75BC-DE9E7FF72735}"/>
          </ac:spMkLst>
        </pc:spChg>
        <pc:spChg chg="del">
          <ac:chgData name="Djaline Cortez" userId="1e33cdf38e51bfd7" providerId="LiveId" clId="{4104DBAB-F4F6-4245-9C98-5AD12954FA9A}" dt="2022-12-15T03:04:46.594" v="23" actId="931"/>
          <ac:spMkLst>
            <pc:docMk/>
            <pc:sldMk cId="502336080" sldId="259"/>
            <ac:spMk id="3" creationId="{0B9871CC-A59B-EA18-2C50-C967910F6A7F}"/>
          </ac:spMkLst>
        </pc:spChg>
        <pc:spChg chg="add">
          <ac:chgData name="Djaline Cortez" userId="1e33cdf38e51bfd7" providerId="LiveId" clId="{4104DBAB-F4F6-4245-9C98-5AD12954FA9A}" dt="2022-12-15T03:10:20.231" v="56" actId="26606"/>
          <ac:spMkLst>
            <pc:docMk/>
            <pc:sldMk cId="502336080" sldId="259"/>
            <ac:spMk id="10" creationId="{6753252F-4873-4F63-801D-CC719279A7D5}"/>
          </ac:spMkLst>
        </pc:spChg>
        <pc:spChg chg="add">
          <ac:chgData name="Djaline Cortez" userId="1e33cdf38e51bfd7" providerId="LiveId" clId="{4104DBAB-F4F6-4245-9C98-5AD12954FA9A}" dt="2022-12-15T03:10:20.231" v="56" actId="26606"/>
          <ac:spMkLst>
            <pc:docMk/>
            <pc:sldMk cId="502336080" sldId="259"/>
            <ac:spMk id="12" creationId="{047C8CCB-F95D-4249-92DD-651249D3535A}"/>
          </ac:spMkLst>
        </pc:spChg>
        <pc:picChg chg="add mod">
          <ac:chgData name="Djaline Cortez" userId="1e33cdf38e51bfd7" providerId="LiveId" clId="{4104DBAB-F4F6-4245-9C98-5AD12954FA9A}" dt="2022-12-15T03:11:31.263" v="59" actId="1076"/>
          <ac:picMkLst>
            <pc:docMk/>
            <pc:sldMk cId="502336080" sldId="259"/>
            <ac:picMk id="5" creationId="{4BDD284D-3AEB-AFE2-B6EE-3BB7CEA34594}"/>
          </ac:picMkLst>
        </pc:picChg>
      </pc:sldChg>
      <pc:sldChg chg="addSp delSp modSp new mod setBg addAnim">
        <pc:chgData name="Djaline Cortez" userId="1e33cdf38e51bfd7" providerId="LiveId" clId="{4104DBAB-F4F6-4245-9C98-5AD12954FA9A}" dt="2022-12-15T03:12:55.764" v="64" actId="1076"/>
        <pc:sldMkLst>
          <pc:docMk/>
          <pc:sldMk cId="2927511191" sldId="260"/>
        </pc:sldMkLst>
        <pc:spChg chg="mod ord">
          <ac:chgData name="Djaline Cortez" userId="1e33cdf38e51bfd7" providerId="LiveId" clId="{4104DBAB-F4F6-4245-9C98-5AD12954FA9A}" dt="2022-12-15T03:12:10.337" v="60" actId="26606"/>
          <ac:spMkLst>
            <pc:docMk/>
            <pc:sldMk cId="2927511191" sldId="260"/>
            <ac:spMk id="2" creationId="{0ACC9198-ED17-F8EF-F92D-641845DC42B2}"/>
          </ac:spMkLst>
        </pc:spChg>
        <pc:spChg chg="del">
          <ac:chgData name="Djaline Cortez" userId="1e33cdf38e51bfd7" providerId="LiveId" clId="{4104DBAB-F4F6-4245-9C98-5AD12954FA9A}" dt="2022-12-15T03:05:48.106" v="34" actId="478"/>
          <ac:spMkLst>
            <pc:docMk/>
            <pc:sldMk cId="2927511191" sldId="260"/>
            <ac:spMk id="3" creationId="{167BE860-5834-EC2E-8842-A30A31E03044}"/>
          </ac:spMkLst>
        </pc:spChg>
        <pc:spChg chg="add del">
          <ac:chgData name="Djaline Cortez" userId="1e33cdf38e51bfd7" providerId="LiveId" clId="{4104DBAB-F4F6-4245-9C98-5AD12954FA9A}" dt="2022-12-15T03:08:42.371" v="47" actId="26606"/>
          <ac:spMkLst>
            <pc:docMk/>
            <pc:sldMk cId="2927511191" sldId="260"/>
            <ac:spMk id="16" creationId="{0D3E573C-3958-42CC-A225-6B8B07B0F6C9}"/>
          </ac:spMkLst>
        </pc:spChg>
        <pc:spChg chg="add del">
          <ac:chgData name="Djaline Cortez" userId="1e33cdf38e51bfd7" providerId="LiveId" clId="{4104DBAB-F4F6-4245-9C98-5AD12954FA9A}" dt="2022-12-15T03:08:42.371" v="47" actId="26606"/>
          <ac:spMkLst>
            <pc:docMk/>
            <pc:sldMk cId="2927511191" sldId="260"/>
            <ac:spMk id="18" creationId="{337AE4E8-E01E-4FD9-89B2-91EF5C7DD54E}"/>
          </ac:spMkLst>
        </pc:spChg>
        <pc:spChg chg="add del">
          <ac:chgData name="Djaline Cortez" userId="1e33cdf38e51bfd7" providerId="LiveId" clId="{4104DBAB-F4F6-4245-9C98-5AD12954FA9A}" dt="2022-12-15T03:12:10.337" v="60" actId="26606"/>
          <ac:spMkLst>
            <pc:docMk/>
            <pc:sldMk cId="2927511191" sldId="260"/>
            <ac:spMk id="20" creationId="{6753252F-4873-4F63-801D-CC719279A7D5}"/>
          </ac:spMkLst>
        </pc:spChg>
        <pc:spChg chg="add del">
          <ac:chgData name="Djaline Cortez" userId="1e33cdf38e51bfd7" providerId="LiveId" clId="{4104DBAB-F4F6-4245-9C98-5AD12954FA9A}" dt="2022-12-15T03:12:10.337" v="60" actId="26606"/>
          <ac:spMkLst>
            <pc:docMk/>
            <pc:sldMk cId="2927511191" sldId="260"/>
            <ac:spMk id="21" creationId="{047C8CCB-F95D-4249-92DD-651249D3535A}"/>
          </ac:spMkLst>
        </pc:spChg>
        <pc:picChg chg="add del mod">
          <ac:chgData name="Djaline Cortez" userId="1e33cdf38e51bfd7" providerId="LiveId" clId="{4104DBAB-F4F6-4245-9C98-5AD12954FA9A}" dt="2022-12-15T03:06:24.445" v="36" actId="478"/>
          <ac:picMkLst>
            <pc:docMk/>
            <pc:sldMk cId="2927511191" sldId="260"/>
            <ac:picMk id="5" creationId="{C5D965B7-65D1-D8E7-3D49-153CF96A5367}"/>
          </ac:picMkLst>
        </pc:picChg>
        <pc:picChg chg="add mod ord">
          <ac:chgData name="Djaline Cortez" userId="1e33cdf38e51bfd7" providerId="LiveId" clId="{4104DBAB-F4F6-4245-9C98-5AD12954FA9A}" dt="2022-12-15T03:12:10.337" v="60" actId="26606"/>
          <ac:picMkLst>
            <pc:docMk/>
            <pc:sldMk cId="2927511191" sldId="260"/>
            <ac:picMk id="7" creationId="{5F25BE7B-79C0-8871-EFB7-B6EF60DC688A}"/>
          </ac:picMkLst>
        </pc:picChg>
        <pc:picChg chg="add mod ord">
          <ac:chgData name="Djaline Cortez" userId="1e33cdf38e51bfd7" providerId="LiveId" clId="{4104DBAB-F4F6-4245-9C98-5AD12954FA9A}" dt="2022-12-15T03:12:50.939" v="63" actId="1076"/>
          <ac:picMkLst>
            <pc:docMk/>
            <pc:sldMk cId="2927511191" sldId="260"/>
            <ac:picMk id="9" creationId="{36AA1F99-779E-399A-76BC-0DD6FB13965D}"/>
          </ac:picMkLst>
        </pc:picChg>
        <pc:picChg chg="add mod ord">
          <ac:chgData name="Djaline Cortez" userId="1e33cdf38e51bfd7" providerId="LiveId" clId="{4104DBAB-F4F6-4245-9C98-5AD12954FA9A}" dt="2022-12-15T03:12:55.764" v="64" actId="1076"/>
          <ac:picMkLst>
            <pc:docMk/>
            <pc:sldMk cId="2927511191" sldId="260"/>
            <ac:picMk id="11" creationId="{FCF58EB0-F989-4DDF-16F3-134E3EDDE23F}"/>
          </ac:picMkLst>
        </pc:picChg>
        <pc:cxnChg chg="add">
          <ac:chgData name="Djaline Cortez" userId="1e33cdf38e51bfd7" providerId="LiveId" clId="{4104DBAB-F4F6-4245-9C98-5AD12954FA9A}" dt="2022-12-15T03:12:10.337" v="60" actId="26606"/>
          <ac:cxnSpMkLst>
            <pc:docMk/>
            <pc:sldMk cId="2927511191" sldId="260"/>
            <ac:cxnSpMk id="26" creationId="{7A8326AA-4882-4B0E-912B-CB5FD8DF40ED}"/>
          </ac:cxnSpMkLst>
        </pc:cxnChg>
      </pc:sldChg>
      <pc:sldChg chg="addSp delSp modSp new mod setBg">
        <pc:chgData name="Djaline Cortez" userId="1e33cdf38e51bfd7" providerId="LiveId" clId="{4104DBAB-F4F6-4245-9C98-5AD12954FA9A}" dt="2022-12-15T03:14:29.462" v="72" actId="1076"/>
        <pc:sldMkLst>
          <pc:docMk/>
          <pc:sldMk cId="714323005" sldId="261"/>
        </pc:sldMkLst>
        <pc:spChg chg="del">
          <ac:chgData name="Djaline Cortez" userId="1e33cdf38e51bfd7" providerId="LiveId" clId="{4104DBAB-F4F6-4245-9C98-5AD12954FA9A}" dt="2022-12-15T03:13:16.337" v="66" actId="478"/>
          <ac:spMkLst>
            <pc:docMk/>
            <pc:sldMk cId="714323005" sldId="261"/>
            <ac:spMk id="2" creationId="{82D8067C-87F1-1A6A-0512-ADAA60D751A8}"/>
          </ac:spMkLst>
        </pc:spChg>
        <pc:spChg chg="del">
          <ac:chgData name="Djaline Cortez" userId="1e33cdf38e51bfd7" providerId="LiveId" clId="{4104DBAB-F4F6-4245-9C98-5AD12954FA9A}" dt="2022-12-15T03:13:28.131" v="67" actId="931"/>
          <ac:spMkLst>
            <pc:docMk/>
            <pc:sldMk cId="714323005" sldId="261"/>
            <ac:spMk id="3" creationId="{BD9241FD-FED2-D6A4-EFF0-28FD3B3595C4}"/>
          </ac:spMkLst>
        </pc:spChg>
        <pc:spChg chg="add mod">
          <ac:chgData name="Djaline Cortez" userId="1e33cdf38e51bfd7" providerId="LiveId" clId="{4104DBAB-F4F6-4245-9C98-5AD12954FA9A}" dt="2022-12-15T03:14:29.462" v="72" actId="1076"/>
          <ac:spMkLst>
            <pc:docMk/>
            <pc:sldMk cId="714323005" sldId="261"/>
            <ac:spMk id="9" creationId="{3C5E4F59-7E9E-0238-223D-82F297797F79}"/>
          </ac:spMkLst>
        </pc:spChg>
        <pc:spChg chg="add">
          <ac:chgData name="Djaline Cortez" userId="1e33cdf38e51bfd7" providerId="LiveId" clId="{4104DBAB-F4F6-4245-9C98-5AD12954FA9A}" dt="2022-12-15T03:13:38.227" v="68" actId="26606"/>
          <ac:spMkLst>
            <pc:docMk/>
            <pc:sldMk cId="714323005" sldId="261"/>
            <ac:spMk id="12" creationId="{04812C46-200A-4DEB-A05E-3ED6C68C2387}"/>
          </ac:spMkLst>
        </pc:spChg>
        <pc:spChg chg="add">
          <ac:chgData name="Djaline Cortez" userId="1e33cdf38e51bfd7" providerId="LiveId" clId="{4104DBAB-F4F6-4245-9C98-5AD12954FA9A}" dt="2022-12-15T03:13:38.227" v="68" actId="26606"/>
          <ac:spMkLst>
            <pc:docMk/>
            <pc:sldMk cId="714323005" sldId="261"/>
            <ac:spMk id="14" creationId="{D1EA859B-E555-4109-94F3-6700E046E008}"/>
          </ac:spMkLst>
        </pc:spChg>
        <pc:picChg chg="add mod">
          <ac:chgData name="Djaline Cortez" userId="1e33cdf38e51bfd7" providerId="LiveId" clId="{4104DBAB-F4F6-4245-9C98-5AD12954FA9A}" dt="2022-12-15T03:13:38.227" v="68" actId="26606"/>
          <ac:picMkLst>
            <pc:docMk/>
            <pc:sldMk cId="714323005" sldId="261"/>
            <ac:picMk id="5" creationId="{5BC83C9B-A03C-033D-B4AC-DD2E4E6416DD}"/>
          </ac:picMkLst>
        </pc:picChg>
      </pc:sldChg>
    </pc:docChg>
  </pc:docChgLst>
  <pc:docChgLst>
    <pc:chgData name="Djaline Cortez" userId="1e33cdf38e51bfd7" providerId="LiveId" clId="{553B6FCB-33E5-4551-8B59-C71366F6A25C}"/>
    <pc:docChg chg="undo custSel addSld delSld modSld">
      <pc:chgData name="Djaline Cortez" userId="1e33cdf38e51bfd7" providerId="LiveId" clId="{553B6FCB-33E5-4551-8B59-C71366F6A25C}" dt="2023-01-13T23:04:52.326" v="1159" actId="1076"/>
      <pc:docMkLst>
        <pc:docMk/>
      </pc:docMkLst>
      <pc:sldChg chg="modSp mod">
        <pc:chgData name="Djaline Cortez" userId="1e33cdf38e51bfd7" providerId="LiveId" clId="{553B6FCB-33E5-4551-8B59-C71366F6A25C}" dt="2023-01-13T22:34:29.883" v="30" actId="790"/>
        <pc:sldMkLst>
          <pc:docMk/>
          <pc:sldMk cId="2205405885" sldId="257"/>
        </pc:sldMkLst>
        <pc:spChg chg="mod">
          <ac:chgData name="Djaline Cortez" userId="1e33cdf38e51bfd7" providerId="LiveId" clId="{553B6FCB-33E5-4551-8B59-C71366F6A25C}" dt="2023-01-13T22:34:29.883" v="30" actId="790"/>
          <ac:spMkLst>
            <pc:docMk/>
            <pc:sldMk cId="2205405885" sldId="257"/>
            <ac:spMk id="2" creationId="{32941882-1AB9-447D-8D29-83E27EB6247E}"/>
          </ac:spMkLst>
        </pc:spChg>
      </pc:sldChg>
      <pc:sldChg chg="addSp delSp modSp mod">
        <pc:chgData name="Djaline Cortez" userId="1e33cdf38e51bfd7" providerId="LiveId" clId="{553B6FCB-33E5-4551-8B59-C71366F6A25C}" dt="2023-01-13T23:04:52.326" v="1159" actId="1076"/>
        <pc:sldMkLst>
          <pc:docMk/>
          <pc:sldMk cId="3622791937" sldId="258"/>
        </pc:sldMkLst>
        <pc:spChg chg="add del mod">
          <ac:chgData name="Djaline Cortez" userId="1e33cdf38e51bfd7" providerId="LiveId" clId="{553B6FCB-33E5-4551-8B59-C71366F6A25C}" dt="2023-01-13T22:54:22.211" v="1039" actId="26606"/>
          <ac:spMkLst>
            <pc:docMk/>
            <pc:sldMk cId="3622791937" sldId="258"/>
            <ac:spMk id="2" creationId="{B98A6B27-5E03-85DB-85E5-823298DA568C}"/>
          </ac:spMkLst>
        </pc:spChg>
        <pc:spChg chg="add del mod">
          <ac:chgData name="Djaline Cortez" userId="1e33cdf38e51bfd7" providerId="LiveId" clId="{553B6FCB-33E5-4551-8B59-C71366F6A25C}" dt="2023-01-13T22:35:16.623" v="35" actId="478"/>
          <ac:spMkLst>
            <pc:docMk/>
            <pc:sldMk cId="3622791937" sldId="258"/>
            <ac:spMk id="4" creationId="{E24CA981-F0D0-E614-AA84-F0CEF57B6B72}"/>
          </ac:spMkLst>
        </pc:spChg>
        <pc:spChg chg="add mod">
          <ac:chgData name="Djaline Cortez" userId="1e33cdf38e51bfd7" providerId="LiveId" clId="{553B6FCB-33E5-4551-8B59-C71366F6A25C}" dt="2023-01-13T23:03:45.764" v="1148" actId="1076"/>
          <ac:spMkLst>
            <pc:docMk/>
            <pc:sldMk cId="3622791937" sldId="258"/>
            <ac:spMk id="7" creationId="{BA2CBFDD-74FC-053F-34F8-2BF70DCACD14}"/>
          </ac:spMkLst>
        </pc:spChg>
        <pc:spChg chg="add del">
          <ac:chgData name="Djaline Cortez" userId="1e33cdf38e51bfd7" providerId="LiveId" clId="{553B6FCB-33E5-4551-8B59-C71366F6A25C}" dt="2023-01-13T22:54:22.211" v="1039" actId="26606"/>
          <ac:spMkLst>
            <pc:docMk/>
            <pc:sldMk cId="3622791937" sldId="258"/>
            <ac:spMk id="10" creationId="{6753252F-4873-4F63-801D-CC719279A7D5}"/>
          </ac:spMkLst>
        </pc:spChg>
        <pc:spChg chg="add del">
          <ac:chgData name="Djaline Cortez" userId="1e33cdf38e51bfd7" providerId="LiveId" clId="{553B6FCB-33E5-4551-8B59-C71366F6A25C}" dt="2023-01-13T22:54:22.211" v="1039" actId="26606"/>
          <ac:spMkLst>
            <pc:docMk/>
            <pc:sldMk cId="3622791937" sldId="258"/>
            <ac:spMk id="12" creationId="{047C8CCB-F95D-4249-92DD-651249D3535A}"/>
          </ac:spMkLst>
        </pc:spChg>
        <pc:picChg chg="del mod">
          <ac:chgData name="Djaline Cortez" userId="1e33cdf38e51bfd7" providerId="LiveId" clId="{553B6FCB-33E5-4551-8B59-C71366F6A25C}" dt="2023-01-13T22:36:09.704" v="80" actId="478"/>
          <ac:picMkLst>
            <pc:docMk/>
            <pc:sldMk cId="3622791937" sldId="258"/>
            <ac:picMk id="5" creationId="{298BEC31-CE26-88F1-0BB4-D754CB3EBE88}"/>
          </ac:picMkLst>
        </pc:picChg>
        <pc:picChg chg="add mod">
          <ac:chgData name="Djaline Cortez" userId="1e33cdf38e51bfd7" providerId="LiveId" clId="{553B6FCB-33E5-4551-8B59-C71366F6A25C}" dt="2023-01-13T23:04:18.496" v="1151" actId="1076"/>
          <ac:picMkLst>
            <pc:docMk/>
            <pc:sldMk cId="3622791937" sldId="258"/>
            <ac:picMk id="8" creationId="{0B5F036B-F0A9-F1D2-6A2B-B67C647D4451}"/>
          </ac:picMkLst>
        </pc:picChg>
        <pc:cxnChg chg="add mod">
          <ac:chgData name="Djaline Cortez" userId="1e33cdf38e51bfd7" providerId="LiveId" clId="{553B6FCB-33E5-4551-8B59-C71366F6A25C}" dt="2023-01-13T23:04:45.789" v="1157" actId="1076"/>
          <ac:cxnSpMkLst>
            <pc:docMk/>
            <pc:sldMk cId="3622791937" sldId="258"/>
            <ac:cxnSpMk id="9" creationId="{658F4552-881C-BF50-C239-6F22C4DBC296}"/>
          </ac:cxnSpMkLst>
        </pc:cxnChg>
        <pc:cxnChg chg="add mod">
          <ac:chgData name="Djaline Cortez" userId="1e33cdf38e51bfd7" providerId="LiveId" clId="{553B6FCB-33E5-4551-8B59-C71366F6A25C}" dt="2023-01-13T23:04:52.326" v="1159" actId="1076"/>
          <ac:cxnSpMkLst>
            <pc:docMk/>
            <pc:sldMk cId="3622791937" sldId="258"/>
            <ac:cxnSpMk id="14" creationId="{8D446ED6-FF58-2E7A-5170-5FD265A049F8}"/>
          </ac:cxnSpMkLst>
        </pc:cxnChg>
        <pc:cxnChg chg="add del">
          <ac:chgData name="Djaline Cortez" userId="1e33cdf38e51bfd7" providerId="LiveId" clId="{553B6FCB-33E5-4551-8B59-C71366F6A25C}" dt="2023-01-13T22:54:22.211" v="1039" actId="26606"/>
          <ac:cxnSpMkLst>
            <pc:docMk/>
            <pc:sldMk cId="3622791937" sldId="258"/>
            <ac:cxnSpMk id="17" creationId="{A7F400EE-A8A5-48AF-B4D6-291B52C6F0B0}"/>
          </ac:cxnSpMkLst>
        </pc:cxnChg>
      </pc:sldChg>
      <pc:sldChg chg="addSp delSp modSp mod">
        <pc:chgData name="Djaline Cortez" userId="1e33cdf38e51bfd7" providerId="LiveId" clId="{553B6FCB-33E5-4551-8B59-C71366F6A25C}" dt="2023-01-13T23:03:21.486" v="1144" actId="1076"/>
        <pc:sldMkLst>
          <pc:docMk/>
          <pc:sldMk cId="502336080" sldId="259"/>
        </pc:sldMkLst>
        <pc:spChg chg="mod">
          <ac:chgData name="Djaline Cortez" userId="1e33cdf38e51bfd7" providerId="LiveId" clId="{553B6FCB-33E5-4551-8B59-C71366F6A25C}" dt="2023-01-13T22:54:18.874" v="1038" actId="26606"/>
          <ac:spMkLst>
            <pc:docMk/>
            <pc:sldMk cId="502336080" sldId="259"/>
            <ac:spMk id="2" creationId="{AE2E99C7-B996-5C43-75BC-DE9E7FF72735}"/>
          </ac:spMkLst>
        </pc:spChg>
        <pc:spChg chg="add mod">
          <ac:chgData name="Djaline Cortez" userId="1e33cdf38e51bfd7" providerId="LiveId" clId="{553B6FCB-33E5-4551-8B59-C71366F6A25C}" dt="2023-01-13T23:02:34.943" v="1131" actId="1076"/>
          <ac:spMkLst>
            <pc:docMk/>
            <pc:sldMk cId="502336080" sldId="259"/>
            <ac:spMk id="4" creationId="{16586E5C-E01E-7AD6-6A50-CA21CCE8B487}"/>
          </ac:spMkLst>
        </pc:spChg>
        <pc:spChg chg="add del">
          <ac:chgData name="Djaline Cortez" userId="1e33cdf38e51bfd7" providerId="LiveId" clId="{553B6FCB-33E5-4551-8B59-C71366F6A25C}" dt="2023-01-13T22:54:18.874" v="1038" actId="26606"/>
          <ac:spMkLst>
            <pc:docMk/>
            <pc:sldMk cId="502336080" sldId="259"/>
            <ac:spMk id="10" creationId="{6753252F-4873-4F63-801D-CC719279A7D5}"/>
          </ac:spMkLst>
        </pc:spChg>
        <pc:spChg chg="add del">
          <ac:chgData name="Djaline Cortez" userId="1e33cdf38e51bfd7" providerId="LiveId" clId="{553B6FCB-33E5-4551-8B59-C71366F6A25C}" dt="2023-01-13T22:54:18.874" v="1038" actId="26606"/>
          <ac:spMkLst>
            <pc:docMk/>
            <pc:sldMk cId="502336080" sldId="259"/>
            <ac:spMk id="12" creationId="{047C8CCB-F95D-4249-92DD-651249D3535A}"/>
          </ac:spMkLst>
        </pc:spChg>
        <pc:spChg chg="add del">
          <ac:chgData name="Djaline Cortez" userId="1e33cdf38e51bfd7" providerId="LiveId" clId="{553B6FCB-33E5-4551-8B59-C71366F6A25C}" dt="2023-01-13T22:44:51.188" v="636" actId="26606"/>
          <ac:spMkLst>
            <pc:docMk/>
            <pc:sldMk cId="502336080" sldId="259"/>
            <ac:spMk id="14" creationId="{E8A8EAB8-D2FF-444D-B34B-7D32F106AD0E}"/>
          </ac:spMkLst>
        </pc:spChg>
        <pc:spChg chg="add del">
          <ac:chgData name="Djaline Cortez" userId="1e33cdf38e51bfd7" providerId="LiveId" clId="{553B6FCB-33E5-4551-8B59-C71366F6A25C}" dt="2023-01-13T22:44:36.276" v="634" actId="26606"/>
          <ac:spMkLst>
            <pc:docMk/>
            <pc:sldMk cId="502336080" sldId="259"/>
            <ac:spMk id="17" creationId="{E8A8EAB8-D2FF-444D-B34B-7D32F106AD0E}"/>
          </ac:spMkLst>
        </pc:spChg>
        <pc:picChg chg="del">
          <ac:chgData name="Djaline Cortez" userId="1e33cdf38e51bfd7" providerId="LiveId" clId="{553B6FCB-33E5-4551-8B59-C71366F6A25C}" dt="2023-01-13T22:38:44.444" v="260" actId="478"/>
          <ac:picMkLst>
            <pc:docMk/>
            <pc:sldMk cId="502336080" sldId="259"/>
            <ac:picMk id="5" creationId="{4BDD284D-3AEB-AFE2-B6EE-3BB7CEA34594}"/>
          </ac:picMkLst>
        </pc:picChg>
        <pc:picChg chg="add mod">
          <ac:chgData name="Djaline Cortez" userId="1e33cdf38e51bfd7" providerId="LiveId" clId="{553B6FCB-33E5-4551-8B59-C71366F6A25C}" dt="2023-01-13T23:03:07.631" v="1140" actId="14100"/>
          <ac:picMkLst>
            <pc:docMk/>
            <pc:sldMk cId="502336080" sldId="259"/>
            <ac:picMk id="6" creationId="{D329B8F2-D8FC-732D-23F7-4DD1A563395D}"/>
          </ac:picMkLst>
        </pc:picChg>
        <pc:cxnChg chg="add mod">
          <ac:chgData name="Djaline Cortez" userId="1e33cdf38e51bfd7" providerId="LiveId" clId="{553B6FCB-33E5-4551-8B59-C71366F6A25C}" dt="2023-01-13T23:03:14.920" v="1142" actId="1076"/>
          <ac:cxnSpMkLst>
            <pc:docMk/>
            <pc:sldMk cId="502336080" sldId="259"/>
            <ac:cxnSpMk id="7" creationId="{54C785DF-E120-4928-A808-F6625B52B987}"/>
          </ac:cxnSpMkLst>
        </pc:cxnChg>
        <pc:cxnChg chg="add mod">
          <ac:chgData name="Djaline Cortez" userId="1e33cdf38e51bfd7" providerId="LiveId" clId="{553B6FCB-33E5-4551-8B59-C71366F6A25C}" dt="2023-01-13T23:03:21.486" v="1144" actId="1076"/>
          <ac:cxnSpMkLst>
            <pc:docMk/>
            <pc:sldMk cId="502336080" sldId="259"/>
            <ac:cxnSpMk id="8" creationId="{221E940A-59E5-2B70-B722-C339ED087077}"/>
          </ac:cxnSpMkLst>
        </pc:cxnChg>
        <pc:cxnChg chg="add del">
          <ac:chgData name="Djaline Cortez" userId="1e33cdf38e51bfd7" providerId="LiveId" clId="{553B6FCB-33E5-4551-8B59-C71366F6A25C}" dt="2023-01-13T22:44:51.188" v="636" actId="26606"/>
          <ac:cxnSpMkLst>
            <pc:docMk/>
            <pc:sldMk cId="502336080" sldId="259"/>
            <ac:cxnSpMk id="15" creationId="{EEA38897-7BA3-4408-8083-3235339C4A60}"/>
          </ac:cxnSpMkLst>
        </pc:cxnChg>
        <pc:cxnChg chg="add del">
          <ac:chgData name="Djaline Cortez" userId="1e33cdf38e51bfd7" providerId="LiveId" clId="{553B6FCB-33E5-4551-8B59-C71366F6A25C}" dt="2023-01-13T22:44:51.188" v="636" actId="26606"/>
          <ac:cxnSpMkLst>
            <pc:docMk/>
            <pc:sldMk cId="502336080" sldId="259"/>
            <ac:cxnSpMk id="16" creationId="{F11AD06B-AB20-4097-8606-5DA00DBACE88}"/>
          </ac:cxnSpMkLst>
        </pc:cxnChg>
        <pc:cxnChg chg="add del">
          <ac:chgData name="Djaline Cortez" userId="1e33cdf38e51bfd7" providerId="LiveId" clId="{553B6FCB-33E5-4551-8B59-C71366F6A25C}" dt="2023-01-13T22:54:18.874" v="1038" actId="26606"/>
          <ac:cxnSpMkLst>
            <pc:docMk/>
            <pc:sldMk cId="502336080" sldId="259"/>
            <ac:cxnSpMk id="18" creationId="{A7F400EE-A8A5-48AF-B4D6-291B52C6F0B0}"/>
          </ac:cxnSpMkLst>
        </pc:cxnChg>
        <pc:cxnChg chg="add del">
          <ac:chgData name="Djaline Cortez" userId="1e33cdf38e51bfd7" providerId="LiveId" clId="{553B6FCB-33E5-4551-8B59-C71366F6A25C}" dt="2023-01-13T22:44:36.276" v="634" actId="26606"/>
          <ac:cxnSpMkLst>
            <pc:docMk/>
            <pc:sldMk cId="502336080" sldId="259"/>
            <ac:cxnSpMk id="19" creationId="{EEA38897-7BA3-4408-8083-3235339C4A60}"/>
          </ac:cxnSpMkLst>
        </pc:cxnChg>
        <pc:cxnChg chg="add del">
          <ac:chgData name="Djaline Cortez" userId="1e33cdf38e51bfd7" providerId="LiveId" clId="{553B6FCB-33E5-4551-8B59-C71366F6A25C}" dt="2023-01-13T22:44:36.276" v="634" actId="26606"/>
          <ac:cxnSpMkLst>
            <pc:docMk/>
            <pc:sldMk cId="502336080" sldId="259"/>
            <ac:cxnSpMk id="21" creationId="{F11AD06B-AB20-4097-8606-5DA00DBACE88}"/>
          </ac:cxnSpMkLst>
        </pc:cxnChg>
      </pc:sldChg>
      <pc:sldChg chg="modSp del mod">
        <pc:chgData name="Djaline Cortez" userId="1e33cdf38e51bfd7" providerId="LiveId" clId="{553B6FCB-33E5-4551-8B59-C71366F6A25C}" dt="2023-01-13T22:46:41.851" v="756" actId="47"/>
        <pc:sldMkLst>
          <pc:docMk/>
          <pc:sldMk cId="2927511191" sldId="260"/>
        </pc:sldMkLst>
        <pc:picChg chg="mod">
          <ac:chgData name="Djaline Cortez" userId="1e33cdf38e51bfd7" providerId="LiveId" clId="{553B6FCB-33E5-4551-8B59-C71366F6A25C}" dt="2023-01-13T22:36:16.653" v="81" actId="1076"/>
          <ac:picMkLst>
            <pc:docMk/>
            <pc:sldMk cId="2927511191" sldId="260"/>
            <ac:picMk id="11" creationId="{FCF58EB0-F989-4DDF-16F3-134E3EDDE23F}"/>
          </ac:picMkLst>
        </pc:picChg>
      </pc:sldChg>
      <pc:sldChg chg="addSp delSp modSp add mod">
        <pc:chgData name="Djaline Cortez" userId="1e33cdf38e51bfd7" providerId="LiveId" clId="{553B6FCB-33E5-4551-8B59-C71366F6A25C}" dt="2023-01-13T23:02:22.126" v="1130" actId="20577"/>
        <pc:sldMkLst>
          <pc:docMk/>
          <pc:sldMk cId="259302414" sldId="262"/>
        </pc:sldMkLst>
        <pc:spChg chg="mod">
          <ac:chgData name="Djaline Cortez" userId="1e33cdf38e51bfd7" providerId="LiveId" clId="{553B6FCB-33E5-4551-8B59-C71366F6A25C}" dt="2023-01-13T22:41:26.874" v="477" actId="20577"/>
          <ac:spMkLst>
            <pc:docMk/>
            <pc:sldMk cId="259302414" sldId="262"/>
            <ac:spMk id="2" creationId="{AE2E99C7-B996-5C43-75BC-DE9E7FF72735}"/>
          </ac:spMkLst>
        </pc:spChg>
        <pc:spChg chg="mod">
          <ac:chgData name="Djaline Cortez" userId="1e33cdf38e51bfd7" providerId="LiveId" clId="{553B6FCB-33E5-4551-8B59-C71366F6A25C}" dt="2023-01-13T23:02:22.126" v="1130" actId="20577"/>
          <ac:spMkLst>
            <pc:docMk/>
            <pc:sldMk cId="259302414" sldId="262"/>
            <ac:spMk id="4" creationId="{16586E5C-E01E-7AD6-6A50-CA21CCE8B487}"/>
          </ac:spMkLst>
        </pc:spChg>
        <pc:picChg chg="add mod">
          <ac:chgData name="Djaline Cortez" userId="1e33cdf38e51bfd7" providerId="LiveId" clId="{553B6FCB-33E5-4551-8B59-C71366F6A25C}" dt="2023-01-13T22:59:53.013" v="1105" actId="1076"/>
          <ac:picMkLst>
            <pc:docMk/>
            <pc:sldMk cId="259302414" sldId="262"/>
            <ac:picMk id="3" creationId="{59EB0A46-F6F8-A54F-4195-605ADE41EEBF}"/>
          </ac:picMkLst>
        </pc:picChg>
        <pc:picChg chg="del mod">
          <ac:chgData name="Djaline Cortez" userId="1e33cdf38e51bfd7" providerId="LiveId" clId="{553B6FCB-33E5-4551-8B59-C71366F6A25C}" dt="2023-01-13T22:41:54.897" v="491" actId="478"/>
          <ac:picMkLst>
            <pc:docMk/>
            <pc:sldMk cId="259302414" sldId="262"/>
            <ac:picMk id="6" creationId="{D329B8F2-D8FC-732D-23F7-4DD1A563395D}"/>
          </ac:picMkLst>
        </pc:picChg>
        <pc:cxnChg chg="add mod">
          <ac:chgData name="Djaline Cortez" userId="1e33cdf38e51bfd7" providerId="LiveId" clId="{553B6FCB-33E5-4551-8B59-C71366F6A25C}" dt="2023-01-13T23:00:25.231" v="1107" actId="1076"/>
          <ac:cxnSpMkLst>
            <pc:docMk/>
            <pc:sldMk cId="259302414" sldId="262"/>
            <ac:cxnSpMk id="5" creationId="{11FF02D4-84B9-1EC6-C825-D426295A94AF}"/>
          </ac:cxnSpMkLst>
        </pc:cxnChg>
        <pc:cxnChg chg="add mod">
          <ac:chgData name="Djaline Cortez" userId="1e33cdf38e51bfd7" providerId="LiveId" clId="{553B6FCB-33E5-4551-8B59-C71366F6A25C}" dt="2023-01-13T23:00:32.690" v="1109" actId="1076"/>
          <ac:cxnSpMkLst>
            <pc:docMk/>
            <pc:sldMk cId="259302414" sldId="262"/>
            <ac:cxnSpMk id="7" creationId="{476ECEAB-9AC5-52D6-DFB4-57DD1250BDBB}"/>
          </ac:cxnSpMkLst>
        </pc:cxnChg>
      </pc:sldChg>
      <pc:sldChg chg="addSp delSp modSp add mod">
        <pc:chgData name="Djaline Cortez" userId="1e33cdf38e51bfd7" providerId="LiveId" clId="{553B6FCB-33E5-4551-8B59-C71366F6A25C}" dt="2023-01-13T22:58:54.497" v="1095" actId="1076"/>
        <pc:sldMkLst>
          <pc:docMk/>
          <pc:sldMk cId="1314923851" sldId="263"/>
        </pc:sldMkLst>
        <pc:spChg chg="mod">
          <ac:chgData name="Djaline Cortez" userId="1e33cdf38e51bfd7" providerId="LiveId" clId="{553B6FCB-33E5-4551-8B59-C71366F6A25C}" dt="2023-01-13T22:50:11.504" v="785" actId="20577"/>
          <ac:spMkLst>
            <pc:docMk/>
            <pc:sldMk cId="1314923851" sldId="263"/>
            <ac:spMk id="2" creationId="{AE2E99C7-B996-5C43-75BC-DE9E7FF72735}"/>
          </ac:spMkLst>
        </pc:spChg>
        <pc:spChg chg="mod">
          <ac:chgData name="Djaline Cortez" userId="1e33cdf38e51bfd7" providerId="LiveId" clId="{553B6FCB-33E5-4551-8B59-C71366F6A25C}" dt="2023-01-13T22:55:14.912" v="1048" actId="1076"/>
          <ac:spMkLst>
            <pc:docMk/>
            <pc:sldMk cId="1314923851" sldId="263"/>
            <ac:spMk id="4" creationId="{16586E5C-E01E-7AD6-6A50-CA21CCE8B487}"/>
          </ac:spMkLst>
        </pc:spChg>
        <pc:picChg chg="add del mod">
          <ac:chgData name="Djaline Cortez" userId="1e33cdf38e51bfd7" providerId="LiveId" clId="{553B6FCB-33E5-4551-8B59-C71366F6A25C}" dt="2023-01-13T22:54:30.219" v="1042" actId="478"/>
          <ac:picMkLst>
            <pc:docMk/>
            <pc:sldMk cId="1314923851" sldId="263"/>
            <ac:picMk id="3" creationId="{59EB0A46-F6F8-A54F-4195-605ADE41EEBF}"/>
          </ac:picMkLst>
        </pc:picChg>
        <pc:picChg chg="add mod">
          <ac:chgData name="Djaline Cortez" userId="1e33cdf38e51bfd7" providerId="LiveId" clId="{553B6FCB-33E5-4551-8B59-C71366F6A25C}" dt="2023-01-13T22:54:55.243" v="1045" actId="1076"/>
          <ac:picMkLst>
            <pc:docMk/>
            <pc:sldMk cId="1314923851" sldId="263"/>
            <ac:picMk id="6" creationId="{FE874DA1-3753-BFD9-CC22-8BB95D51D510}"/>
          </ac:picMkLst>
        </pc:picChg>
        <pc:cxnChg chg="add mod">
          <ac:chgData name="Djaline Cortez" userId="1e33cdf38e51bfd7" providerId="LiveId" clId="{553B6FCB-33E5-4551-8B59-C71366F6A25C}" dt="2023-01-13T22:58:46.008" v="1093"/>
          <ac:cxnSpMkLst>
            <pc:docMk/>
            <pc:sldMk cId="1314923851" sldId="263"/>
            <ac:cxnSpMk id="7" creationId="{A664EBA3-F11A-785A-EB33-2C58C9C7E8FC}"/>
          </ac:cxnSpMkLst>
        </pc:cxnChg>
        <pc:cxnChg chg="add mod">
          <ac:chgData name="Djaline Cortez" userId="1e33cdf38e51bfd7" providerId="LiveId" clId="{553B6FCB-33E5-4551-8B59-C71366F6A25C}" dt="2023-01-13T22:58:54.497" v="1095" actId="1076"/>
          <ac:cxnSpMkLst>
            <pc:docMk/>
            <pc:sldMk cId="1314923851" sldId="263"/>
            <ac:cxnSpMk id="8" creationId="{D7C83C15-8B21-F1CB-24EB-6CD7062FC1F4}"/>
          </ac:cxnSpMkLst>
        </pc:cxnChg>
      </pc:sldChg>
      <pc:sldChg chg="addSp delSp modSp add mod">
        <pc:chgData name="Djaline Cortez" userId="1e33cdf38e51bfd7" providerId="LiveId" clId="{553B6FCB-33E5-4551-8B59-C71366F6A25C}" dt="2023-01-13T22:58:32.188" v="1092" actId="478"/>
        <pc:sldMkLst>
          <pc:docMk/>
          <pc:sldMk cId="4016745194" sldId="264"/>
        </pc:sldMkLst>
        <pc:spChg chg="mod">
          <ac:chgData name="Djaline Cortez" userId="1e33cdf38e51bfd7" providerId="LiveId" clId="{553B6FCB-33E5-4551-8B59-C71366F6A25C}" dt="2023-01-13T22:52:17.317" v="952" actId="20577"/>
          <ac:spMkLst>
            <pc:docMk/>
            <pc:sldMk cId="4016745194" sldId="264"/>
            <ac:spMk id="2" creationId="{AE2E99C7-B996-5C43-75BC-DE9E7FF72735}"/>
          </ac:spMkLst>
        </pc:spChg>
        <pc:spChg chg="mod">
          <ac:chgData name="Djaline Cortez" userId="1e33cdf38e51bfd7" providerId="LiveId" clId="{553B6FCB-33E5-4551-8B59-C71366F6A25C}" dt="2023-01-13T22:57:23.241" v="1086" actId="1076"/>
          <ac:spMkLst>
            <pc:docMk/>
            <pc:sldMk cId="4016745194" sldId="264"/>
            <ac:spMk id="4" creationId="{16586E5C-E01E-7AD6-6A50-CA21CCE8B487}"/>
          </ac:spMkLst>
        </pc:spChg>
        <pc:picChg chg="del mod">
          <ac:chgData name="Djaline Cortez" userId="1e33cdf38e51bfd7" providerId="LiveId" clId="{553B6FCB-33E5-4551-8B59-C71366F6A25C}" dt="2023-01-13T22:55:44.904" v="1054" actId="478"/>
          <ac:picMkLst>
            <pc:docMk/>
            <pc:sldMk cId="4016745194" sldId="264"/>
            <ac:picMk id="3" creationId="{59EB0A46-F6F8-A54F-4195-605ADE41EEBF}"/>
          </ac:picMkLst>
        </pc:picChg>
        <pc:picChg chg="del">
          <ac:chgData name="Djaline Cortez" userId="1e33cdf38e51bfd7" providerId="LiveId" clId="{553B6FCB-33E5-4551-8B59-C71366F6A25C}" dt="2023-01-13T22:55:43.007" v="1052" actId="478"/>
          <ac:picMkLst>
            <pc:docMk/>
            <pc:sldMk cId="4016745194" sldId="264"/>
            <ac:picMk id="6" creationId="{FE874DA1-3753-BFD9-CC22-8BB95D51D510}"/>
          </ac:picMkLst>
        </pc:picChg>
        <pc:picChg chg="add mod">
          <ac:chgData name="Djaline Cortez" userId="1e33cdf38e51bfd7" providerId="LiveId" clId="{553B6FCB-33E5-4551-8B59-C71366F6A25C}" dt="2023-01-13T22:57:01.139" v="1082" actId="1076"/>
          <ac:picMkLst>
            <pc:docMk/>
            <pc:sldMk cId="4016745194" sldId="264"/>
            <ac:picMk id="7" creationId="{7CC423E3-20E9-4A25-0EE2-C97157D0E1A1}"/>
          </ac:picMkLst>
        </pc:picChg>
        <pc:cxnChg chg="add mod">
          <ac:chgData name="Djaline Cortez" userId="1e33cdf38e51bfd7" providerId="LiveId" clId="{553B6FCB-33E5-4551-8B59-C71366F6A25C}" dt="2023-01-13T22:58:05.983" v="1088" actId="13822"/>
          <ac:cxnSpMkLst>
            <pc:docMk/>
            <pc:sldMk cId="4016745194" sldId="264"/>
            <ac:cxnSpMk id="9" creationId="{7465BA8B-8B3A-5D18-6541-3644D7D566CB}"/>
          </ac:cxnSpMkLst>
        </pc:cxnChg>
        <pc:cxnChg chg="add del mod">
          <ac:chgData name="Djaline Cortez" userId="1e33cdf38e51bfd7" providerId="LiveId" clId="{553B6FCB-33E5-4551-8B59-C71366F6A25C}" dt="2023-01-13T22:58:32.188" v="1092" actId="478"/>
          <ac:cxnSpMkLst>
            <pc:docMk/>
            <pc:sldMk cId="4016745194" sldId="264"/>
            <ac:cxnSpMk id="11" creationId="{81805DB7-A0FD-5CB9-C7CF-E7B7B0147D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98ECA-30EA-DB97-E03A-855C78202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5C2025-8937-F039-980C-9056B33AD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52FDC8-C327-F14D-97D9-A5A882ED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F53D31-C0EC-D01C-EC64-505CA39D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F9CC7E-B819-FC3E-A05F-208C8BD8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80071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4AB9E-8474-8FEF-D5A9-38FA6B57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B467021-C4E0-6020-2D54-9E193950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4DDD53-A4CA-5F08-B7E5-35EACDB6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4A9003-2A79-2675-BD08-0C9258F7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54235C-7CAA-C5AE-A777-D8F02101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87390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577C1-3BF7-92CF-61B5-F0FC45A80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D432B60-194D-3049-AFD0-93B84362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A2C64C-7278-4AA9-DF84-B21B9157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A4DD4D-84C1-C9BA-650D-F9E97205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9B6976-5A2A-8AAE-529A-558D4085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6372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A83C1-17F1-AE86-9341-43488346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2B1104-DA3F-D6D8-84C3-38BAF2F1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AEE6CC-B3E4-3F98-D6D0-6B4AC64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416E99-2EB3-6193-AB81-3FBCF00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A835A3-78D6-CF15-90D6-182CCC3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5993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D405D-17F1-0D30-7DAF-F89FB5AD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EBBFC2-AD0B-2088-D2D1-C99B5AE9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B8B6DE-73A3-888C-9A88-474D35A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8654EA-C186-E9F3-98D2-C8D0F99A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711B2C-1CCE-1A99-2ACD-BBFDE7D8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2358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2207D-2921-41EA-2E7D-642297EA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566FEA-D8D1-56A9-5A49-795ADBFC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F4654EF-13D6-9E85-3DB4-BD38B61A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38D02E-2C25-8462-49B2-720F8055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3187E09-386D-8959-5998-FE7ED6A2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517B56-7B88-4CB6-CDB2-2AC39E92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4032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7B3B4-FD5F-2165-3EF9-E1E7A5AE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50CE23-0851-48C2-BA78-5F4D7C60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4D9B7B-56C8-275C-DF01-4CCAAF874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251CF60-CDBA-FA1C-4AD5-03985FEBF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078F409-68DC-DA6B-2999-0C5A1A035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45C4CB1-F68F-7458-250E-059EF512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648B75B-86AC-C46A-154C-C5ADCFF9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C1CAF2E-F2FF-65CB-AA40-DD052FEC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81777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AEB4D-A2E3-1078-5651-94D0767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DDDC4CC-1C39-155A-FAAE-0F29572C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595A619-46D2-5694-DB5D-89C29776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E0BE439-0C51-9956-D471-7391175C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6332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C146529-D322-7627-6092-29A86EF8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3BD54B2-AF13-4503-079C-67523CB6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60E0027-FF67-7042-EE4D-3DC06406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2734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3A5D-D77A-4856-1CD6-F27A0059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65F6F0-BEAB-C682-5342-68C841C4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9D443E9-49AA-96A9-5FF7-F982B6C62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87EC022-0BE3-5A82-E1DC-D0BD9CDA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B497D9-FC02-B036-01A5-4BD2E4DD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1A682D-3DB3-F955-8502-986944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3021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7520D-6C1C-F5D8-80EE-6261A04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0E1347A-859D-5721-1ED2-F8AD4F9B5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E69ECE-67F9-553D-501D-F2D68601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ED5D3-5ECB-1EB1-7628-A368063C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BAA643E-BA31-2443-7D07-C33DD62B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46522D4-87C5-BAD3-D3B4-9E010FD9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76603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05B9CA5-3B85-FB47-3F8A-79F2D829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0B1C1D-C51A-DC46-BE08-F78C8599F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7D91D9-8FCF-0156-0FFF-F418DE8C3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3DCC-D776-491F-B3BC-DE45C8D853F4}" type="datetimeFigureOut">
              <a:rPr lang="pt-AO" smtClean="0"/>
              <a:t>13/01/2023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05C12F-C83B-5C45-FC79-3EA20FE7B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2BD627-838E-303C-8BD5-56309460C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D2DE-C2E5-4FEF-9375-44F9B2160F48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9617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A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16097-A153-4875-5101-56675AA79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t-PT" sz="5400"/>
              <a:t>MAMBOS DA BANDA</a:t>
            </a:r>
            <a:endParaRPr lang="pt-AO" sz="5400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1DC0A1-39AE-094C-7209-A47B20B33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 r="5641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411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41882-1AB9-447D-8D29-83E27EB6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Guia</a:t>
            </a:r>
            <a:r>
              <a:rPr lang="en-US" sz="6000" dirty="0"/>
              <a:t> do </a:t>
            </a:r>
            <a:r>
              <a:rPr lang="pt-PT" sz="6000" dirty="0"/>
              <a:t>Utilizador</a:t>
            </a:r>
            <a:endParaRPr lang="pt-PT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05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A6B27-5E03-85DB-85E5-823298DA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TELA DE ENTRADA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BA2CBFDD-74FC-053F-34F8-2BF70DCA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984" y="447869"/>
            <a:ext cx="4086809" cy="5122604"/>
          </a:xfrm>
        </p:spPr>
        <p:txBody>
          <a:bodyPr/>
          <a:lstStyle/>
          <a:p>
            <a:r>
              <a:rPr lang="pt-PT" dirty="0"/>
              <a:t>Para um novo utilizador ou para quem não tem seção iniciada, esta será a primeira cara do nosso aplicativo.</a:t>
            </a: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0B5F036B-F0A9-F1D2-6A2B-B67C647D4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0" r="9875" b="-1"/>
          <a:stretch/>
        </p:blipFill>
        <p:spPr>
          <a:xfrm>
            <a:off x="4419000" y="301124"/>
            <a:ext cx="2965579" cy="6252360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58F4552-881C-BF50-C239-6F22C4DBC296}"/>
              </a:ext>
            </a:extLst>
          </p:cNvPr>
          <p:cNvCxnSpPr>
            <a:cxnSpLocks/>
          </p:cNvCxnSpPr>
          <p:nvPr/>
        </p:nvCxnSpPr>
        <p:spPr>
          <a:xfrm>
            <a:off x="7384579" y="301124"/>
            <a:ext cx="0" cy="6255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8D446ED6-FF58-2E7A-5170-5FD265A049F8}"/>
              </a:ext>
            </a:extLst>
          </p:cNvPr>
          <p:cNvCxnSpPr>
            <a:cxnSpLocks/>
          </p:cNvCxnSpPr>
          <p:nvPr/>
        </p:nvCxnSpPr>
        <p:spPr>
          <a:xfrm>
            <a:off x="4419000" y="297732"/>
            <a:ext cx="0" cy="6255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E99C7-B996-5C43-75BC-DE9E7FF7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 DE LOGIN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6586E5C-E01E-7AD6-6A50-CA21CCE8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38" y="792185"/>
            <a:ext cx="2275114" cy="5663779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Esta é a tela para quem já é registado, precisa apenas fornecer o seu email e a sua palavra passe para que possa aceder a sua conta.</a:t>
            </a:r>
          </a:p>
          <a:p>
            <a:r>
              <a:rPr lang="pt-PT" dirty="0"/>
              <a:t>Para os não registados, há o campo “Regista-te”.</a:t>
            </a:r>
            <a:endParaRPr lang="pt-AO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29B8F2-D8FC-732D-23F7-4DD1A5633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" r="17929" b="-1"/>
          <a:stretch/>
        </p:blipFill>
        <p:spPr>
          <a:xfrm>
            <a:off x="8948056" y="0"/>
            <a:ext cx="3243943" cy="6858000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4C785DF-E120-4928-A808-F6625B52B987}"/>
              </a:ext>
            </a:extLst>
          </p:cNvPr>
          <p:cNvCxnSpPr/>
          <p:nvPr/>
        </p:nvCxnSpPr>
        <p:spPr>
          <a:xfrm>
            <a:off x="8948056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221E940A-59E5-2B70-B722-C339ED087077}"/>
              </a:ext>
            </a:extLst>
          </p:cNvPr>
          <p:cNvCxnSpPr/>
          <p:nvPr/>
        </p:nvCxnSpPr>
        <p:spPr>
          <a:xfrm>
            <a:off x="1219199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E99C7-B996-5C43-75BC-DE9E7FF7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 DE REGISTO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6586E5C-E01E-7AD6-6A50-CA21CCE8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772" y="326573"/>
            <a:ext cx="5238796" cy="5663779"/>
          </a:xfrm>
        </p:spPr>
        <p:txBody>
          <a:bodyPr>
            <a:normAutofit/>
          </a:bodyPr>
          <a:lstStyle/>
          <a:p>
            <a:r>
              <a:rPr lang="pt-PT" dirty="0"/>
              <a:t>Se está aqui é porque não é registado, esta é a sua tela!</a:t>
            </a:r>
          </a:p>
          <a:p>
            <a:r>
              <a:rPr lang="pt-PT" dirty="0"/>
              <a:t> Precisa fornecer o seu nome, email, telefone, endereço, código postal e criar uma palavra passe. </a:t>
            </a:r>
          </a:p>
          <a:p>
            <a:r>
              <a:rPr lang="pt-PT" dirty="0"/>
              <a:t>Por fim, indicar se é Gestor de Loja ou Cliente para criar a sua conta.</a:t>
            </a:r>
            <a:endParaRPr lang="pt-AO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EB0A46-F6F8-A54F-4195-605ADE41E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6" r="11155" b="-1"/>
          <a:stretch/>
        </p:blipFill>
        <p:spPr>
          <a:xfrm>
            <a:off x="9243527" y="0"/>
            <a:ext cx="2948473" cy="6858000"/>
          </a:xfrm>
          <a:prstGeom prst="rect">
            <a:avLst/>
          </a:prstGeom>
        </p:spPr>
      </p:pic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1FF02D4-84B9-1EC6-C825-D426295A94AF}"/>
              </a:ext>
            </a:extLst>
          </p:cNvPr>
          <p:cNvCxnSpPr/>
          <p:nvPr/>
        </p:nvCxnSpPr>
        <p:spPr>
          <a:xfrm>
            <a:off x="9243527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476ECEAB-9AC5-52D6-DFB4-57DD1250BDBB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E99C7-B996-5C43-75BC-DE9E7FF7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LISTA DE LOJAS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6586E5C-E01E-7AD6-6A50-CA21CCE8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00" y="326573"/>
            <a:ext cx="5333367" cy="1586204"/>
          </a:xfrm>
        </p:spPr>
        <p:txBody>
          <a:bodyPr>
            <a:normAutofit/>
          </a:bodyPr>
          <a:lstStyle/>
          <a:p>
            <a:r>
              <a:rPr lang="pt-PT" dirty="0"/>
              <a:t>Página inicial do aplicativo. Como já sabe, o nosso aplicativo exibe lojas ao invés dos produtos.</a:t>
            </a:r>
            <a:endParaRPr lang="pt-AO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874DA1-3753-BFD9-CC22-8BB95D51D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13" y="0"/>
            <a:ext cx="3372787" cy="6858000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664EBA3-F11A-785A-EB33-2C58C9C7E8FC}"/>
              </a:ext>
            </a:extLst>
          </p:cNvPr>
          <p:cNvCxnSpPr/>
          <p:nvPr/>
        </p:nvCxnSpPr>
        <p:spPr>
          <a:xfrm>
            <a:off x="8828403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D7C83C15-8B21-F1CB-24EB-6CD7062FC1F4}"/>
              </a:ext>
            </a:extLst>
          </p:cNvPr>
          <p:cNvCxnSpPr/>
          <p:nvPr/>
        </p:nvCxnSpPr>
        <p:spPr>
          <a:xfrm>
            <a:off x="12187423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2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E99C7-B996-5C43-75BC-DE9E7FF7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VISTA DE PRODUTOS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6586E5C-E01E-7AD6-6A50-CA21CCE8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209" y="727692"/>
            <a:ext cx="4837166" cy="1925169"/>
          </a:xfrm>
        </p:spPr>
        <p:txBody>
          <a:bodyPr>
            <a:normAutofit/>
          </a:bodyPr>
          <a:lstStyle/>
          <a:p>
            <a:r>
              <a:rPr lang="pt-PT" dirty="0"/>
              <a:t>Após clicar numa loja, aparecem todos os produtos que esta comercializa.</a:t>
            </a:r>
            <a:endParaRPr lang="pt-AO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CC423E3-20E9-4A25-0EE2-C97157D0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03" y="0"/>
            <a:ext cx="3363597" cy="6858001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7465BA8B-8B3A-5D18-6541-3644D7D566CB}"/>
              </a:ext>
            </a:extLst>
          </p:cNvPr>
          <p:cNvCxnSpPr/>
          <p:nvPr/>
        </p:nvCxnSpPr>
        <p:spPr>
          <a:xfrm>
            <a:off x="8828403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4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BC83C9B-A03C-033D-B4AC-DD2E4E641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r="2" b="3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E4F59-7E9E-0238-223D-82F29779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985" y="5950399"/>
            <a:ext cx="3822189" cy="787409"/>
          </a:xfrm>
        </p:spPr>
        <p:txBody>
          <a:bodyPr>
            <a:normAutofit/>
          </a:bodyPr>
          <a:lstStyle/>
          <a:p>
            <a:r>
              <a:rPr lang="pt-PT" sz="2000" dirty="0"/>
              <a:t>Djaline Cortez 20200482</a:t>
            </a:r>
          </a:p>
          <a:p>
            <a:r>
              <a:rPr lang="pt-PT" sz="2000" dirty="0" err="1"/>
              <a:t>Lesly</a:t>
            </a:r>
            <a:r>
              <a:rPr lang="pt-PT" sz="2000" dirty="0"/>
              <a:t> </a:t>
            </a:r>
            <a:r>
              <a:rPr lang="pt-PT" sz="2000" dirty="0" err="1"/>
              <a:t>Gombet</a:t>
            </a:r>
            <a:r>
              <a:rPr lang="pt-PT" sz="2000" dirty="0"/>
              <a:t> 20210355</a:t>
            </a:r>
            <a:endParaRPr lang="pt-AO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4323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173</Words>
  <Application>Microsoft Office PowerPoint</Application>
  <PresentationFormat>Ecrã Panorâmico</PresentationFormat>
  <Paragraphs>17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MAMBOS DA BANDA</vt:lpstr>
      <vt:lpstr>Guia do Utilizador</vt:lpstr>
      <vt:lpstr>TELA DE ENTRADA</vt:lpstr>
      <vt:lpstr>TELA DE LOGIN</vt:lpstr>
      <vt:lpstr>TELA DE REGISTO</vt:lpstr>
      <vt:lpstr>LISTA DE LOJAS</vt:lpstr>
      <vt:lpstr>VISTA DE PRODUTOS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MAMBOS DA BANDA</dc:title>
  <dc:creator>Djaline Cortez</dc:creator>
  <cp:lastModifiedBy>Djaline Cortez</cp:lastModifiedBy>
  <cp:revision>1</cp:revision>
  <dcterms:created xsi:type="dcterms:W3CDTF">2022-12-15T02:22:14Z</dcterms:created>
  <dcterms:modified xsi:type="dcterms:W3CDTF">2023-01-13T23:04:54Z</dcterms:modified>
</cp:coreProperties>
</file>