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pt-A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59E2F-E8E3-45F9-AA44-F75143C2B75F}" v="9" dt="2022-12-04T22:52:53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aline Cortez" userId="1e33cdf38e51bfd7" providerId="LiveId" clId="{5AC59E2F-E8E3-45F9-AA44-F75143C2B75F}"/>
    <pc:docChg chg="undo custSel addSld delSld modSld">
      <pc:chgData name="Djaline Cortez" userId="1e33cdf38e51bfd7" providerId="LiveId" clId="{5AC59E2F-E8E3-45F9-AA44-F75143C2B75F}" dt="2022-12-04T22:54:11.350" v="268" actId="47"/>
      <pc:docMkLst>
        <pc:docMk/>
      </pc:docMkLst>
      <pc:sldChg chg="del">
        <pc:chgData name="Djaline Cortez" userId="1e33cdf38e51bfd7" providerId="LiveId" clId="{5AC59E2F-E8E3-45F9-AA44-F75143C2B75F}" dt="2022-12-04T22:21:23.056" v="0" actId="47"/>
        <pc:sldMkLst>
          <pc:docMk/>
          <pc:sldMk cId="3303038614" sldId="256"/>
        </pc:sldMkLst>
      </pc:sldChg>
      <pc:sldChg chg="del">
        <pc:chgData name="Djaline Cortez" userId="1e33cdf38e51bfd7" providerId="LiveId" clId="{5AC59E2F-E8E3-45F9-AA44-F75143C2B75F}" dt="2022-12-04T22:21:33.674" v="1" actId="47"/>
        <pc:sldMkLst>
          <pc:docMk/>
          <pc:sldMk cId="2883783339" sldId="257"/>
        </pc:sldMkLst>
      </pc:sldChg>
      <pc:sldChg chg="del">
        <pc:chgData name="Djaline Cortez" userId="1e33cdf38e51bfd7" providerId="LiveId" clId="{5AC59E2F-E8E3-45F9-AA44-F75143C2B75F}" dt="2022-12-04T22:21:35.481" v="2" actId="47"/>
        <pc:sldMkLst>
          <pc:docMk/>
          <pc:sldMk cId="3841003601" sldId="259"/>
        </pc:sldMkLst>
      </pc:sldChg>
      <pc:sldChg chg="addSp delSp modSp mod setBg setClrOvrMap">
        <pc:chgData name="Djaline Cortez" userId="1e33cdf38e51bfd7" providerId="LiveId" clId="{5AC59E2F-E8E3-45F9-AA44-F75143C2B75F}" dt="2022-12-04T22:53:25.071" v="265" actId="1076"/>
        <pc:sldMkLst>
          <pc:docMk/>
          <pc:sldMk cId="1305573764" sldId="260"/>
        </pc:sldMkLst>
        <pc:spChg chg="mod">
          <ac:chgData name="Djaline Cortez" userId="1e33cdf38e51bfd7" providerId="LiveId" clId="{5AC59E2F-E8E3-45F9-AA44-F75143C2B75F}" dt="2022-12-04T22:53:14.980" v="263" actId="26606"/>
          <ac:spMkLst>
            <pc:docMk/>
            <pc:sldMk cId="1305573764" sldId="260"/>
            <ac:spMk id="2" creationId="{4AAB0C36-4225-B03A-14C9-A0EE13B2E480}"/>
          </ac:spMkLst>
        </pc:spChg>
        <pc:spChg chg="mod ord">
          <ac:chgData name="Djaline Cortez" userId="1e33cdf38e51bfd7" providerId="LiveId" clId="{5AC59E2F-E8E3-45F9-AA44-F75143C2B75F}" dt="2022-12-04T22:53:25.071" v="265" actId="1076"/>
          <ac:spMkLst>
            <pc:docMk/>
            <pc:sldMk cId="1305573764" sldId="260"/>
            <ac:spMk id="3" creationId="{609B3090-FD9D-5914-BD58-E3B6605F2511}"/>
          </ac:spMkLst>
        </pc:spChg>
        <pc:spChg chg="add del">
          <ac:chgData name="Djaline Cortez" userId="1e33cdf38e51bfd7" providerId="LiveId" clId="{5AC59E2F-E8E3-45F9-AA44-F75143C2B75F}" dt="2022-12-04T22:35:51.909" v="145" actId="26606"/>
          <ac:spMkLst>
            <pc:docMk/>
            <pc:sldMk cId="1305573764" sldId="260"/>
            <ac:spMk id="8" creationId="{76EFD3D9-44F0-4267-BCC1-1613E79D8274}"/>
          </ac:spMkLst>
        </pc:spChg>
        <pc:spChg chg="add del">
          <ac:chgData name="Djaline Cortez" userId="1e33cdf38e51bfd7" providerId="LiveId" clId="{5AC59E2F-E8E3-45F9-AA44-F75143C2B75F}" dt="2022-12-04T22:35:51.909" v="145" actId="26606"/>
          <ac:spMkLst>
            <pc:docMk/>
            <pc:sldMk cId="1305573764" sldId="260"/>
            <ac:spMk id="10" creationId="{A779A851-95D6-41AF-937A-B0E4B7F6FA8D}"/>
          </ac:spMkLst>
        </pc:spChg>
        <pc:spChg chg="add del">
          <ac:chgData name="Djaline Cortez" userId="1e33cdf38e51bfd7" providerId="LiveId" clId="{5AC59E2F-E8E3-45F9-AA44-F75143C2B75F}" dt="2022-12-04T22:35:51.909" v="145" actId="26606"/>
          <ac:spMkLst>
            <pc:docMk/>
            <pc:sldMk cId="1305573764" sldId="260"/>
            <ac:spMk id="12" creationId="{953FB2E7-B6CB-429C-81EB-D9516D6D5C8D}"/>
          </ac:spMkLst>
        </pc:spChg>
        <pc:spChg chg="add del">
          <ac:chgData name="Djaline Cortez" userId="1e33cdf38e51bfd7" providerId="LiveId" clId="{5AC59E2F-E8E3-45F9-AA44-F75143C2B75F}" dt="2022-12-04T22:35:51.909" v="145" actId="26606"/>
          <ac:spMkLst>
            <pc:docMk/>
            <pc:sldMk cId="1305573764" sldId="260"/>
            <ac:spMk id="14" creationId="{2EC40DB1-B719-4A13-9A4D-0966B4B27866}"/>
          </ac:spMkLst>
        </pc:spChg>
        <pc:spChg chg="add del">
          <ac:chgData name="Djaline Cortez" userId="1e33cdf38e51bfd7" providerId="LiveId" clId="{5AC59E2F-E8E3-45F9-AA44-F75143C2B75F}" dt="2022-12-04T22:35:51.909" v="145" actId="26606"/>
          <ac:spMkLst>
            <pc:docMk/>
            <pc:sldMk cId="1305573764" sldId="260"/>
            <ac:spMk id="16" creationId="{82211336-CFF3-412D-868A-6679C1004C45}"/>
          </ac:spMkLst>
        </pc:spChg>
        <pc:spChg chg="add del">
          <ac:chgData name="Djaline Cortez" userId="1e33cdf38e51bfd7" providerId="LiveId" clId="{5AC59E2F-E8E3-45F9-AA44-F75143C2B75F}" dt="2022-12-04T22:53:14.980" v="263" actId="26606"/>
          <ac:spMkLst>
            <pc:docMk/>
            <pc:sldMk cId="1305573764" sldId="260"/>
            <ac:spMk id="21" creationId="{DFF2AC85-FAA0-4844-813F-83C04D7382E2}"/>
          </ac:spMkLst>
        </pc:spChg>
        <pc:spChg chg="add del">
          <ac:chgData name="Djaline Cortez" userId="1e33cdf38e51bfd7" providerId="LiveId" clId="{5AC59E2F-E8E3-45F9-AA44-F75143C2B75F}" dt="2022-12-04T22:53:14.980" v="263" actId="26606"/>
          <ac:spMkLst>
            <pc:docMk/>
            <pc:sldMk cId="1305573764" sldId="260"/>
            <ac:spMk id="23" creationId="{89CC0F1E-BAA2-47B1-8F83-7ECB9FD9E009}"/>
          </ac:spMkLst>
        </pc:spChg>
        <pc:spChg chg="add del">
          <ac:chgData name="Djaline Cortez" userId="1e33cdf38e51bfd7" providerId="LiveId" clId="{5AC59E2F-E8E3-45F9-AA44-F75143C2B75F}" dt="2022-12-04T22:53:06.730" v="260" actId="26606"/>
          <ac:spMkLst>
            <pc:docMk/>
            <pc:sldMk cId="1305573764" sldId="260"/>
            <ac:spMk id="28" creationId="{B95B9BA8-1D69-4796-85F5-B6D0BD52354B}"/>
          </ac:spMkLst>
        </pc:spChg>
        <pc:spChg chg="add del">
          <ac:chgData name="Djaline Cortez" userId="1e33cdf38e51bfd7" providerId="LiveId" clId="{5AC59E2F-E8E3-45F9-AA44-F75143C2B75F}" dt="2022-12-04T22:53:14.972" v="262" actId="26606"/>
          <ac:spMkLst>
            <pc:docMk/>
            <pc:sldMk cId="1305573764" sldId="260"/>
            <ac:spMk id="34" creationId="{E3020543-B24B-4EC4-8FFC-8DD88EEA91A8}"/>
          </ac:spMkLst>
        </pc:spChg>
        <pc:spChg chg="add del">
          <ac:chgData name="Djaline Cortez" userId="1e33cdf38e51bfd7" providerId="LiveId" clId="{5AC59E2F-E8E3-45F9-AA44-F75143C2B75F}" dt="2022-12-04T22:53:14.972" v="262" actId="26606"/>
          <ac:spMkLst>
            <pc:docMk/>
            <pc:sldMk cId="1305573764" sldId="260"/>
            <ac:spMk id="35" creationId="{8D1AA55E-40D5-461B-A5A8-4AE8AAB71B08}"/>
          </ac:spMkLst>
        </pc:spChg>
        <pc:spChg chg="add del">
          <ac:chgData name="Djaline Cortez" userId="1e33cdf38e51bfd7" providerId="LiveId" clId="{5AC59E2F-E8E3-45F9-AA44-F75143C2B75F}" dt="2022-12-04T22:53:14.972" v="262" actId="26606"/>
          <ac:spMkLst>
            <pc:docMk/>
            <pc:sldMk cId="1305573764" sldId="260"/>
            <ac:spMk id="37" creationId="{6CB927A4-E432-4310-9CD5-E89FF5063179}"/>
          </ac:spMkLst>
        </pc:spChg>
        <pc:spChg chg="add">
          <ac:chgData name="Djaline Cortez" userId="1e33cdf38e51bfd7" providerId="LiveId" clId="{5AC59E2F-E8E3-45F9-AA44-F75143C2B75F}" dt="2022-12-04T22:53:14.980" v="263" actId="26606"/>
          <ac:spMkLst>
            <pc:docMk/>
            <pc:sldMk cId="1305573764" sldId="260"/>
            <ac:spMk id="39" creationId="{4F74D28C-3268-4E35-8EE1-D92CB4A85A7D}"/>
          </ac:spMkLst>
        </pc:spChg>
        <pc:spChg chg="add">
          <ac:chgData name="Djaline Cortez" userId="1e33cdf38e51bfd7" providerId="LiveId" clId="{5AC59E2F-E8E3-45F9-AA44-F75143C2B75F}" dt="2022-12-04T22:53:14.980" v="263" actId="26606"/>
          <ac:spMkLst>
            <pc:docMk/>
            <pc:sldMk cId="1305573764" sldId="260"/>
            <ac:spMk id="40" creationId="{58D44E42-C462-4105-BC86-FE75B4E3C4AF}"/>
          </ac:spMkLst>
        </pc:spChg>
        <pc:grpChg chg="add del">
          <ac:chgData name="Djaline Cortez" userId="1e33cdf38e51bfd7" providerId="LiveId" clId="{5AC59E2F-E8E3-45F9-AA44-F75143C2B75F}" dt="2022-12-04T22:53:06.730" v="260" actId="26606"/>
          <ac:grpSpMkLst>
            <pc:docMk/>
            <pc:sldMk cId="1305573764" sldId="260"/>
            <ac:grpSpMk id="30" creationId="{0EAC7AFE-68C0-41EB-A1C7-108E60D7C338}"/>
          </ac:grpSpMkLst>
        </pc:grpChg>
        <pc:picChg chg="add mod">
          <ac:chgData name="Djaline Cortez" userId="1e33cdf38e51bfd7" providerId="LiveId" clId="{5AC59E2F-E8E3-45F9-AA44-F75143C2B75F}" dt="2022-12-04T22:53:14.980" v="263" actId="26606"/>
          <ac:picMkLst>
            <pc:docMk/>
            <pc:sldMk cId="1305573764" sldId="260"/>
            <ac:picMk id="5" creationId="{627B9749-A8A1-82C4-0BC9-FB2A3C843CD8}"/>
          </ac:picMkLst>
        </pc:picChg>
        <pc:cxnChg chg="add del">
          <ac:chgData name="Djaline Cortez" userId="1e33cdf38e51bfd7" providerId="LiveId" clId="{5AC59E2F-E8E3-45F9-AA44-F75143C2B75F}" dt="2022-12-04T22:53:14.972" v="262" actId="26606"/>
          <ac:cxnSpMkLst>
            <pc:docMk/>
            <pc:sldMk cId="1305573764" sldId="260"/>
            <ac:cxnSpMk id="36" creationId="{7EB498BD-8089-4626-91EA-4978EBEF535E}"/>
          </ac:cxnSpMkLst>
        </pc:cxnChg>
      </pc:sldChg>
      <pc:sldChg chg="addSp delSp modSp mod">
        <pc:chgData name="Djaline Cortez" userId="1e33cdf38e51bfd7" providerId="LiveId" clId="{5AC59E2F-E8E3-45F9-AA44-F75143C2B75F}" dt="2022-12-04T22:32:50.127" v="104" actId="1076"/>
        <pc:sldMkLst>
          <pc:docMk/>
          <pc:sldMk cId="3260421453" sldId="261"/>
        </pc:sldMkLst>
        <pc:spChg chg="del">
          <ac:chgData name="Djaline Cortez" userId="1e33cdf38e51bfd7" providerId="LiveId" clId="{5AC59E2F-E8E3-45F9-AA44-F75143C2B75F}" dt="2022-12-04T22:30:37.992" v="83" actId="478"/>
          <ac:spMkLst>
            <pc:docMk/>
            <pc:sldMk cId="3260421453" sldId="261"/>
            <ac:spMk id="2" creationId="{CBC4EDB1-49FE-BEF4-E544-2DE945AF89FE}"/>
          </ac:spMkLst>
        </pc:spChg>
        <pc:spChg chg="del">
          <ac:chgData name="Djaline Cortez" userId="1e33cdf38e51bfd7" providerId="LiveId" clId="{5AC59E2F-E8E3-45F9-AA44-F75143C2B75F}" dt="2022-12-04T22:30:55.764" v="84" actId="931"/>
          <ac:spMkLst>
            <pc:docMk/>
            <pc:sldMk cId="3260421453" sldId="261"/>
            <ac:spMk id="3" creationId="{7A4B818F-1243-FC3C-A990-012A05DBCBBA}"/>
          </ac:spMkLst>
        </pc:spChg>
        <pc:picChg chg="add del">
          <ac:chgData name="Djaline Cortez" userId="1e33cdf38e51bfd7" providerId="LiveId" clId="{5AC59E2F-E8E3-45F9-AA44-F75143C2B75F}" dt="2022-12-04T22:30:34.228" v="82" actId="22"/>
          <ac:picMkLst>
            <pc:docMk/>
            <pc:sldMk cId="3260421453" sldId="261"/>
            <ac:picMk id="5" creationId="{AC4353A7-6A1C-A723-D262-11178C117F81}"/>
          </ac:picMkLst>
        </pc:picChg>
        <pc:picChg chg="add mod">
          <ac:chgData name="Djaline Cortez" userId="1e33cdf38e51bfd7" providerId="LiveId" clId="{5AC59E2F-E8E3-45F9-AA44-F75143C2B75F}" dt="2022-12-04T22:32:50.127" v="104" actId="1076"/>
          <ac:picMkLst>
            <pc:docMk/>
            <pc:sldMk cId="3260421453" sldId="261"/>
            <ac:picMk id="7" creationId="{DB0E6338-E577-27B1-6C97-BBB561915DC7}"/>
          </ac:picMkLst>
        </pc:picChg>
      </pc:sldChg>
      <pc:sldChg chg="addSp delSp modSp new mod setBg">
        <pc:chgData name="Djaline Cortez" userId="1e33cdf38e51bfd7" providerId="LiveId" clId="{5AC59E2F-E8E3-45F9-AA44-F75143C2B75F}" dt="2022-12-04T22:35:02.054" v="144" actId="14100"/>
        <pc:sldMkLst>
          <pc:docMk/>
          <pc:sldMk cId="2294509053" sldId="262"/>
        </pc:sldMkLst>
        <pc:spChg chg="mod">
          <ac:chgData name="Djaline Cortez" userId="1e33cdf38e51bfd7" providerId="LiveId" clId="{5AC59E2F-E8E3-45F9-AA44-F75143C2B75F}" dt="2022-12-04T22:34:08.915" v="135" actId="26606"/>
          <ac:spMkLst>
            <pc:docMk/>
            <pc:sldMk cId="2294509053" sldId="262"/>
            <ac:spMk id="2" creationId="{62154B21-5809-B141-FCE5-AB1C9B1DCE7F}"/>
          </ac:spMkLst>
        </pc:spChg>
        <pc:spChg chg="del">
          <ac:chgData name="Djaline Cortez" userId="1e33cdf38e51bfd7" providerId="LiveId" clId="{5AC59E2F-E8E3-45F9-AA44-F75143C2B75F}" dt="2022-12-04T22:33:56.807" v="134" actId="931"/>
          <ac:spMkLst>
            <pc:docMk/>
            <pc:sldMk cId="2294509053" sldId="262"/>
            <ac:spMk id="3" creationId="{1199789E-92D6-1C98-FB1D-AE2456232BB7}"/>
          </ac:spMkLst>
        </pc:spChg>
        <pc:spChg chg="add">
          <ac:chgData name="Djaline Cortez" userId="1e33cdf38e51bfd7" providerId="LiveId" clId="{5AC59E2F-E8E3-45F9-AA44-F75143C2B75F}" dt="2022-12-04T22:34:08.915" v="135" actId="26606"/>
          <ac:spMkLst>
            <pc:docMk/>
            <pc:sldMk cId="2294509053" sldId="262"/>
            <ac:spMk id="10" creationId="{D4771268-CB57-404A-9271-370EB28F6090}"/>
          </ac:spMkLst>
        </pc:spChg>
        <pc:picChg chg="add mod">
          <ac:chgData name="Djaline Cortez" userId="1e33cdf38e51bfd7" providerId="LiveId" clId="{5AC59E2F-E8E3-45F9-AA44-F75143C2B75F}" dt="2022-12-04T22:35:02.054" v="144" actId="14100"/>
          <ac:picMkLst>
            <pc:docMk/>
            <pc:sldMk cId="2294509053" sldId="262"/>
            <ac:picMk id="5" creationId="{045C98CD-0D4C-3589-2679-1FBB87300AC6}"/>
          </ac:picMkLst>
        </pc:picChg>
      </pc:sldChg>
      <pc:sldChg chg="addSp delSp modSp new mod setBg setClrOvrMap">
        <pc:chgData name="Djaline Cortez" userId="1e33cdf38e51bfd7" providerId="LiveId" clId="{5AC59E2F-E8E3-45F9-AA44-F75143C2B75F}" dt="2022-12-04T22:51:04.765" v="254" actId="26606"/>
        <pc:sldMkLst>
          <pc:docMk/>
          <pc:sldMk cId="310045761" sldId="263"/>
        </pc:sldMkLst>
        <pc:spChg chg="mod ord">
          <ac:chgData name="Djaline Cortez" userId="1e33cdf38e51bfd7" providerId="LiveId" clId="{5AC59E2F-E8E3-45F9-AA44-F75143C2B75F}" dt="2022-12-04T22:51:04.765" v="254" actId="26606"/>
          <ac:spMkLst>
            <pc:docMk/>
            <pc:sldMk cId="310045761" sldId="263"/>
            <ac:spMk id="2" creationId="{A6152FDD-EC70-B01A-26FF-0C2ADAA46545}"/>
          </ac:spMkLst>
        </pc:spChg>
        <pc:spChg chg="del">
          <ac:chgData name="Djaline Cortez" userId="1e33cdf38e51bfd7" providerId="LiveId" clId="{5AC59E2F-E8E3-45F9-AA44-F75143C2B75F}" dt="2022-12-04T22:40:58.377" v="146" actId="931"/>
          <ac:spMkLst>
            <pc:docMk/>
            <pc:sldMk cId="310045761" sldId="263"/>
            <ac:spMk id="3" creationId="{42350B89-DE6F-8365-568A-D6F76683436F}"/>
          </ac:spMkLst>
        </pc:spChg>
        <pc:spChg chg="add del mod">
          <ac:chgData name="Djaline Cortez" userId="1e33cdf38e51bfd7" providerId="LiveId" clId="{5AC59E2F-E8E3-45F9-AA44-F75143C2B75F}" dt="2022-12-04T22:41:26.918" v="148" actId="931"/>
          <ac:spMkLst>
            <pc:docMk/>
            <pc:sldMk cId="310045761" sldId="263"/>
            <ac:spMk id="7" creationId="{8D226E82-D3C6-5626-D6EF-591BF150D2EB}"/>
          </ac:spMkLst>
        </pc:spChg>
        <pc:spChg chg="add del">
          <ac:chgData name="Djaline Cortez" userId="1e33cdf38e51bfd7" providerId="LiveId" clId="{5AC59E2F-E8E3-45F9-AA44-F75143C2B75F}" dt="2022-12-04T22:48:02.233" v="213" actId="26606"/>
          <ac:spMkLst>
            <pc:docMk/>
            <pc:sldMk cId="310045761" sldId="263"/>
            <ac:spMk id="17" creationId="{0C45045A-6083-4B3E-956A-67582337527D}"/>
          </ac:spMkLst>
        </pc:spChg>
        <pc:spChg chg="add del">
          <ac:chgData name="Djaline Cortez" userId="1e33cdf38e51bfd7" providerId="LiveId" clId="{5AC59E2F-E8E3-45F9-AA44-F75143C2B75F}" dt="2022-12-04T22:47:16.900" v="200" actId="26606"/>
          <ac:spMkLst>
            <pc:docMk/>
            <pc:sldMk cId="310045761" sldId="263"/>
            <ac:spMk id="19" creationId="{0C45045A-6083-4B3E-956A-67582337527D}"/>
          </ac:spMkLst>
        </pc:spChg>
        <pc:spChg chg="add del">
          <ac:chgData name="Djaline Cortez" userId="1e33cdf38e51bfd7" providerId="LiveId" clId="{5AC59E2F-E8E3-45F9-AA44-F75143C2B75F}" dt="2022-12-04T22:48:02.233" v="213" actId="26606"/>
          <ac:spMkLst>
            <pc:docMk/>
            <pc:sldMk cId="310045761" sldId="263"/>
            <ac:spMk id="20" creationId="{EBD2B2B2-1395-4E7B-87A0-BD34551C01B6}"/>
          </ac:spMkLst>
        </pc:spChg>
        <pc:spChg chg="add del">
          <ac:chgData name="Djaline Cortez" userId="1e33cdf38e51bfd7" providerId="LiveId" clId="{5AC59E2F-E8E3-45F9-AA44-F75143C2B75F}" dt="2022-12-04T22:47:16.900" v="200" actId="26606"/>
          <ac:spMkLst>
            <pc:docMk/>
            <pc:sldMk cId="310045761" sldId="263"/>
            <ac:spMk id="21" creationId="{EBD2B2B2-1395-4E7B-87A0-BD34551C01B6}"/>
          </ac:spMkLst>
        </pc:spChg>
        <pc:spChg chg="add del">
          <ac:chgData name="Djaline Cortez" userId="1e33cdf38e51bfd7" providerId="LiveId" clId="{5AC59E2F-E8E3-45F9-AA44-F75143C2B75F}" dt="2022-12-04T22:48:02.233" v="213" actId="26606"/>
          <ac:spMkLst>
            <pc:docMk/>
            <pc:sldMk cId="310045761" sldId="263"/>
            <ac:spMk id="22" creationId="{42875DDC-0225-45F8-B745-78688F2D1ADC}"/>
          </ac:spMkLst>
        </pc:spChg>
        <pc:spChg chg="add del">
          <ac:chgData name="Djaline Cortez" userId="1e33cdf38e51bfd7" providerId="LiveId" clId="{5AC59E2F-E8E3-45F9-AA44-F75143C2B75F}" dt="2022-12-04T22:47:16.900" v="200" actId="26606"/>
          <ac:spMkLst>
            <pc:docMk/>
            <pc:sldMk cId="310045761" sldId="263"/>
            <ac:spMk id="23" creationId="{42875DDC-0225-45F8-B745-78688F2D1ADC}"/>
          </ac:spMkLst>
        </pc:spChg>
        <pc:spChg chg="add del">
          <ac:chgData name="Djaline Cortez" userId="1e33cdf38e51bfd7" providerId="LiveId" clId="{5AC59E2F-E8E3-45F9-AA44-F75143C2B75F}" dt="2022-12-04T22:48:02.233" v="213" actId="26606"/>
          <ac:spMkLst>
            <pc:docMk/>
            <pc:sldMk cId="310045761" sldId="263"/>
            <ac:spMk id="24" creationId="{4F329563-0961-4426-90D2-2DF4888E5461}"/>
          </ac:spMkLst>
        </pc:spChg>
        <pc:spChg chg="add del">
          <ac:chgData name="Djaline Cortez" userId="1e33cdf38e51bfd7" providerId="LiveId" clId="{5AC59E2F-E8E3-45F9-AA44-F75143C2B75F}" dt="2022-12-04T22:47:16.900" v="200" actId="26606"/>
          <ac:spMkLst>
            <pc:docMk/>
            <pc:sldMk cId="310045761" sldId="263"/>
            <ac:spMk id="25" creationId="{4F329563-0961-4426-90D2-2DF4888E5461}"/>
          </ac:spMkLst>
        </pc:spChg>
        <pc:spChg chg="add del">
          <ac:chgData name="Djaline Cortez" userId="1e33cdf38e51bfd7" providerId="LiveId" clId="{5AC59E2F-E8E3-45F9-AA44-F75143C2B75F}" dt="2022-12-04T22:48:02.233" v="213" actId="26606"/>
          <ac:spMkLst>
            <pc:docMk/>
            <pc:sldMk cId="310045761" sldId="263"/>
            <ac:spMk id="26" creationId="{12617755-D451-4BAF-9B55-518297BFF42D}"/>
          </ac:spMkLst>
        </pc:spChg>
        <pc:spChg chg="add del">
          <ac:chgData name="Djaline Cortez" userId="1e33cdf38e51bfd7" providerId="LiveId" clId="{5AC59E2F-E8E3-45F9-AA44-F75143C2B75F}" dt="2022-12-04T22:47:16.900" v="200" actId="26606"/>
          <ac:spMkLst>
            <pc:docMk/>
            <pc:sldMk cId="310045761" sldId="263"/>
            <ac:spMk id="27" creationId="{12617755-D451-4BAF-9B55-518297BFF42D}"/>
          </ac:spMkLst>
        </pc:spChg>
        <pc:spChg chg="add del">
          <ac:chgData name="Djaline Cortez" userId="1e33cdf38e51bfd7" providerId="LiveId" clId="{5AC59E2F-E8E3-45F9-AA44-F75143C2B75F}" dt="2022-12-04T22:48:02.233" v="213" actId="26606"/>
          <ac:spMkLst>
            <pc:docMk/>
            <pc:sldMk cId="310045761" sldId="263"/>
            <ac:spMk id="28" creationId="{86C062C2-3673-4248-BE21-B51B16E63267}"/>
          </ac:spMkLst>
        </pc:spChg>
        <pc:spChg chg="add del">
          <ac:chgData name="Djaline Cortez" userId="1e33cdf38e51bfd7" providerId="LiveId" clId="{5AC59E2F-E8E3-45F9-AA44-F75143C2B75F}" dt="2022-12-04T22:47:16.900" v="200" actId="26606"/>
          <ac:spMkLst>
            <pc:docMk/>
            <pc:sldMk cId="310045761" sldId="263"/>
            <ac:spMk id="29" creationId="{86C062C2-3673-4248-BE21-B51B16E63267}"/>
          </ac:spMkLst>
        </pc:spChg>
        <pc:spChg chg="add del">
          <ac:chgData name="Djaline Cortez" userId="1e33cdf38e51bfd7" providerId="LiveId" clId="{5AC59E2F-E8E3-45F9-AA44-F75143C2B75F}" dt="2022-12-04T22:48:10.051" v="215" actId="26606"/>
          <ac:spMkLst>
            <pc:docMk/>
            <pc:sldMk cId="310045761" sldId="263"/>
            <ac:spMk id="31" creationId="{247AB924-1B87-43FC-B7C7-B112D5C51A0E}"/>
          </ac:spMkLst>
        </pc:spChg>
        <pc:spChg chg="add">
          <ac:chgData name="Djaline Cortez" userId="1e33cdf38e51bfd7" providerId="LiveId" clId="{5AC59E2F-E8E3-45F9-AA44-F75143C2B75F}" dt="2022-12-04T22:51:04.765" v="254" actId="26606"/>
          <ac:spMkLst>
            <pc:docMk/>
            <pc:sldMk cId="310045761" sldId="263"/>
            <ac:spMk id="34" creationId="{CAE473BD-9A2A-420F-B844-12BCFA3D45A7}"/>
          </ac:spMkLst>
        </pc:spChg>
        <pc:spChg chg="add del">
          <ac:chgData name="Djaline Cortez" userId="1e33cdf38e51bfd7" providerId="LiveId" clId="{5AC59E2F-E8E3-45F9-AA44-F75143C2B75F}" dt="2022-12-04T22:48:19.587" v="217" actId="26606"/>
          <ac:spMkLst>
            <pc:docMk/>
            <pc:sldMk cId="310045761" sldId="263"/>
            <ac:spMk id="35" creationId="{0C45045A-6083-4B3E-956A-67582337527D}"/>
          </ac:spMkLst>
        </pc:spChg>
        <pc:spChg chg="add del">
          <ac:chgData name="Djaline Cortez" userId="1e33cdf38e51bfd7" providerId="LiveId" clId="{5AC59E2F-E8E3-45F9-AA44-F75143C2B75F}" dt="2022-12-04T22:48:19.587" v="217" actId="26606"/>
          <ac:spMkLst>
            <pc:docMk/>
            <pc:sldMk cId="310045761" sldId="263"/>
            <ac:spMk id="36" creationId="{42875DDC-0225-45F8-B745-78688F2D1ADC}"/>
          </ac:spMkLst>
        </pc:spChg>
        <pc:spChg chg="add del">
          <ac:chgData name="Djaline Cortez" userId="1e33cdf38e51bfd7" providerId="LiveId" clId="{5AC59E2F-E8E3-45F9-AA44-F75143C2B75F}" dt="2022-12-04T22:48:19.587" v="217" actId="26606"/>
          <ac:spMkLst>
            <pc:docMk/>
            <pc:sldMk cId="310045761" sldId="263"/>
            <ac:spMk id="37" creationId="{12617755-D451-4BAF-9B55-518297BFF42D}"/>
          </ac:spMkLst>
        </pc:spChg>
        <pc:spChg chg="add del">
          <ac:chgData name="Djaline Cortez" userId="1e33cdf38e51bfd7" providerId="LiveId" clId="{5AC59E2F-E8E3-45F9-AA44-F75143C2B75F}" dt="2022-12-04T22:48:21.468" v="219" actId="26606"/>
          <ac:spMkLst>
            <pc:docMk/>
            <pc:sldMk cId="310045761" sldId="263"/>
            <ac:spMk id="39" creationId="{0C45045A-6083-4B3E-956A-67582337527D}"/>
          </ac:spMkLst>
        </pc:spChg>
        <pc:spChg chg="add del">
          <ac:chgData name="Djaline Cortez" userId="1e33cdf38e51bfd7" providerId="LiveId" clId="{5AC59E2F-E8E3-45F9-AA44-F75143C2B75F}" dt="2022-12-04T22:48:21.468" v="219" actId="26606"/>
          <ac:spMkLst>
            <pc:docMk/>
            <pc:sldMk cId="310045761" sldId="263"/>
            <ac:spMk id="40" creationId="{EBD2B2B2-1395-4E7B-87A0-BD34551C01B6}"/>
          </ac:spMkLst>
        </pc:spChg>
        <pc:spChg chg="add del">
          <ac:chgData name="Djaline Cortez" userId="1e33cdf38e51bfd7" providerId="LiveId" clId="{5AC59E2F-E8E3-45F9-AA44-F75143C2B75F}" dt="2022-12-04T22:48:21.468" v="219" actId="26606"/>
          <ac:spMkLst>
            <pc:docMk/>
            <pc:sldMk cId="310045761" sldId="263"/>
            <ac:spMk id="41" creationId="{42875DDC-0225-45F8-B745-78688F2D1ADC}"/>
          </ac:spMkLst>
        </pc:spChg>
        <pc:spChg chg="add del">
          <ac:chgData name="Djaline Cortez" userId="1e33cdf38e51bfd7" providerId="LiveId" clId="{5AC59E2F-E8E3-45F9-AA44-F75143C2B75F}" dt="2022-12-04T22:48:21.468" v="219" actId="26606"/>
          <ac:spMkLst>
            <pc:docMk/>
            <pc:sldMk cId="310045761" sldId="263"/>
            <ac:spMk id="42" creationId="{4F329563-0961-4426-90D2-2DF4888E5461}"/>
          </ac:spMkLst>
        </pc:spChg>
        <pc:spChg chg="add del">
          <ac:chgData name="Djaline Cortez" userId="1e33cdf38e51bfd7" providerId="LiveId" clId="{5AC59E2F-E8E3-45F9-AA44-F75143C2B75F}" dt="2022-12-04T22:48:21.468" v="219" actId="26606"/>
          <ac:spMkLst>
            <pc:docMk/>
            <pc:sldMk cId="310045761" sldId="263"/>
            <ac:spMk id="43" creationId="{12617755-D451-4BAF-9B55-518297BFF42D}"/>
          </ac:spMkLst>
        </pc:spChg>
        <pc:spChg chg="add del">
          <ac:chgData name="Djaline Cortez" userId="1e33cdf38e51bfd7" providerId="LiveId" clId="{5AC59E2F-E8E3-45F9-AA44-F75143C2B75F}" dt="2022-12-04T22:48:21.468" v="219" actId="26606"/>
          <ac:spMkLst>
            <pc:docMk/>
            <pc:sldMk cId="310045761" sldId="263"/>
            <ac:spMk id="44" creationId="{86C062C2-3673-4248-BE21-B51B16E63267}"/>
          </ac:spMkLst>
        </pc:spChg>
        <pc:spChg chg="add del">
          <ac:chgData name="Djaline Cortez" userId="1e33cdf38e51bfd7" providerId="LiveId" clId="{5AC59E2F-E8E3-45F9-AA44-F75143C2B75F}" dt="2022-12-04T22:48:31.001" v="221" actId="26606"/>
          <ac:spMkLst>
            <pc:docMk/>
            <pc:sldMk cId="310045761" sldId="263"/>
            <ac:spMk id="46" creationId="{73DE2CFE-42F2-48F0-8706-5264E012B10C}"/>
          </ac:spMkLst>
        </pc:spChg>
        <pc:spChg chg="add del">
          <ac:chgData name="Djaline Cortez" userId="1e33cdf38e51bfd7" providerId="LiveId" clId="{5AC59E2F-E8E3-45F9-AA44-F75143C2B75F}" dt="2022-12-04T22:50:46.271" v="253" actId="26606"/>
          <ac:spMkLst>
            <pc:docMk/>
            <pc:sldMk cId="310045761" sldId="263"/>
            <ac:spMk id="48" creationId="{0C45045A-6083-4B3E-956A-67582337527D}"/>
          </ac:spMkLst>
        </pc:spChg>
        <pc:spChg chg="add del">
          <ac:chgData name="Djaline Cortez" userId="1e33cdf38e51bfd7" providerId="LiveId" clId="{5AC59E2F-E8E3-45F9-AA44-F75143C2B75F}" dt="2022-12-04T22:50:46.271" v="253" actId="26606"/>
          <ac:spMkLst>
            <pc:docMk/>
            <pc:sldMk cId="310045761" sldId="263"/>
            <ac:spMk id="49" creationId="{EBD2B2B2-1395-4E7B-87A0-BD34551C01B6}"/>
          </ac:spMkLst>
        </pc:spChg>
        <pc:spChg chg="add del">
          <ac:chgData name="Djaline Cortez" userId="1e33cdf38e51bfd7" providerId="LiveId" clId="{5AC59E2F-E8E3-45F9-AA44-F75143C2B75F}" dt="2022-12-04T22:50:46.271" v="253" actId="26606"/>
          <ac:spMkLst>
            <pc:docMk/>
            <pc:sldMk cId="310045761" sldId="263"/>
            <ac:spMk id="50" creationId="{42875DDC-0225-45F8-B745-78688F2D1ADC}"/>
          </ac:spMkLst>
        </pc:spChg>
        <pc:spChg chg="add del">
          <ac:chgData name="Djaline Cortez" userId="1e33cdf38e51bfd7" providerId="LiveId" clId="{5AC59E2F-E8E3-45F9-AA44-F75143C2B75F}" dt="2022-12-04T22:50:46.271" v="253" actId="26606"/>
          <ac:spMkLst>
            <pc:docMk/>
            <pc:sldMk cId="310045761" sldId="263"/>
            <ac:spMk id="51" creationId="{4F329563-0961-4426-90D2-2DF4888E5461}"/>
          </ac:spMkLst>
        </pc:spChg>
        <pc:spChg chg="add del">
          <ac:chgData name="Djaline Cortez" userId="1e33cdf38e51bfd7" providerId="LiveId" clId="{5AC59E2F-E8E3-45F9-AA44-F75143C2B75F}" dt="2022-12-04T22:50:46.271" v="253" actId="26606"/>
          <ac:spMkLst>
            <pc:docMk/>
            <pc:sldMk cId="310045761" sldId="263"/>
            <ac:spMk id="52" creationId="{12617755-D451-4BAF-9B55-518297BFF42D}"/>
          </ac:spMkLst>
        </pc:spChg>
        <pc:spChg chg="add del">
          <ac:chgData name="Djaline Cortez" userId="1e33cdf38e51bfd7" providerId="LiveId" clId="{5AC59E2F-E8E3-45F9-AA44-F75143C2B75F}" dt="2022-12-04T22:50:46.271" v="253" actId="26606"/>
          <ac:spMkLst>
            <pc:docMk/>
            <pc:sldMk cId="310045761" sldId="263"/>
            <ac:spMk id="53" creationId="{86C062C2-3673-4248-BE21-B51B16E63267}"/>
          </ac:spMkLst>
        </pc:spChg>
        <pc:grpChg chg="add">
          <ac:chgData name="Djaline Cortez" userId="1e33cdf38e51bfd7" providerId="LiveId" clId="{5AC59E2F-E8E3-45F9-AA44-F75143C2B75F}" dt="2022-12-04T22:51:04.765" v="254" actId="26606"/>
          <ac:grpSpMkLst>
            <pc:docMk/>
            <pc:sldMk cId="310045761" sldId="263"/>
            <ac:grpSpMk id="38" creationId="{CB018903-3549-4A3B-A9DF-B26757CAA9C6}"/>
          </ac:grpSpMkLst>
        </pc:grpChg>
        <pc:picChg chg="add del mod">
          <ac:chgData name="Djaline Cortez" userId="1e33cdf38e51bfd7" providerId="LiveId" clId="{5AC59E2F-E8E3-45F9-AA44-F75143C2B75F}" dt="2022-12-04T22:41:00.021" v="147" actId="478"/>
          <ac:picMkLst>
            <pc:docMk/>
            <pc:sldMk cId="310045761" sldId="263"/>
            <ac:picMk id="5" creationId="{900B9F11-D523-0A9B-CF86-04ED634BDC4A}"/>
          </ac:picMkLst>
        </pc:picChg>
        <pc:picChg chg="add mod ord">
          <ac:chgData name="Djaline Cortez" userId="1e33cdf38e51bfd7" providerId="LiveId" clId="{5AC59E2F-E8E3-45F9-AA44-F75143C2B75F}" dt="2022-12-04T22:51:04.765" v="254" actId="26606"/>
          <ac:picMkLst>
            <pc:docMk/>
            <pc:sldMk cId="310045761" sldId="263"/>
            <ac:picMk id="9" creationId="{D8028826-482A-F44B-D225-6B631D25145E}"/>
          </ac:picMkLst>
        </pc:picChg>
        <pc:picChg chg="add mod ord">
          <ac:chgData name="Djaline Cortez" userId="1e33cdf38e51bfd7" providerId="LiveId" clId="{5AC59E2F-E8E3-45F9-AA44-F75143C2B75F}" dt="2022-12-04T22:51:04.765" v="254" actId="26606"/>
          <ac:picMkLst>
            <pc:docMk/>
            <pc:sldMk cId="310045761" sldId="263"/>
            <ac:picMk id="11" creationId="{67298C65-F499-1998-122F-F0E553438794}"/>
          </ac:picMkLst>
        </pc:picChg>
        <pc:picChg chg="add del mod">
          <ac:chgData name="Djaline Cortez" userId="1e33cdf38e51bfd7" providerId="LiveId" clId="{5AC59E2F-E8E3-45F9-AA44-F75143C2B75F}" dt="2022-12-04T22:51:04.765" v="254" actId="26606"/>
          <ac:picMkLst>
            <pc:docMk/>
            <pc:sldMk cId="310045761" sldId="263"/>
            <ac:picMk id="13" creationId="{1C81C9A0-8E3F-E838-BA16-9E14124A268F}"/>
          </ac:picMkLst>
        </pc:picChg>
        <pc:picChg chg="add del mod">
          <ac:chgData name="Djaline Cortez" userId="1e33cdf38e51bfd7" providerId="LiveId" clId="{5AC59E2F-E8E3-45F9-AA44-F75143C2B75F}" dt="2022-12-04T22:47:12.780" v="189" actId="931"/>
          <ac:picMkLst>
            <pc:docMk/>
            <pc:sldMk cId="310045761" sldId="263"/>
            <ac:picMk id="18" creationId="{EF726702-5367-B7EB-968E-783EA0625229}"/>
          </ac:picMkLst>
        </pc:picChg>
        <pc:inkChg chg="add mod">
          <ac:chgData name="Djaline Cortez" userId="1e33cdf38e51bfd7" providerId="LiveId" clId="{5AC59E2F-E8E3-45F9-AA44-F75143C2B75F}" dt="2022-12-04T22:47:16.900" v="200" actId="26606"/>
          <ac:inkMkLst>
            <pc:docMk/>
            <pc:sldMk cId="310045761" sldId="263"/>
            <ac:inkMk id="14" creationId="{20CB8B09-64E4-D19E-AB3B-E309FAD9CD67}"/>
          </ac:inkMkLst>
        </pc:inkChg>
        <pc:inkChg chg="add del">
          <ac:chgData name="Djaline Cortez" userId="1e33cdf38e51bfd7" providerId="LiveId" clId="{5AC59E2F-E8E3-45F9-AA44-F75143C2B75F}" dt="2022-12-04T22:45:35.121" v="173" actId="9405"/>
          <ac:inkMkLst>
            <pc:docMk/>
            <pc:sldMk cId="310045761" sldId="263"/>
            <ac:inkMk id="15" creationId="{780915A2-73E8-4417-5867-E3440739E0D6}"/>
          </ac:inkMkLst>
        </pc:inkChg>
        <pc:inkChg chg="add del">
          <ac:chgData name="Djaline Cortez" userId="1e33cdf38e51bfd7" providerId="LiveId" clId="{5AC59E2F-E8E3-45F9-AA44-F75143C2B75F}" dt="2022-12-04T22:45:45.416" v="175" actId="9405"/>
          <ac:inkMkLst>
            <pc:docMk/>
            <pc:sldMk cId="310045761" sldId="263"/>
            <ac:inkMk id="16" creationId="{0C2767C7-D703-8641-4E3E-F29117CEC945}"/>
          </ac:inkMkLst>
        </pc:inkChg>
        <pc:cxnChg chg="add del">
          <ac:chgData name="Djaline Cortez" userId="1e33cdf38e51bfd7" providerId="LiveId" clId="{5AC59E2F-E8E3-45F9-AA44-F75143C2B75F}" dt="2022-12-04T22:48:10.051" v="215" actId="26606"/>
          <ac:cxnSpMkLst>
            <pc:docMk/>
            <pc:sldMk cId="310045761" sldId="263"/>
            <ac:cxnSpMk id="30" creationId="{99AE2756-0FC4-4155-83E7-58AAAB63E757}"/>
          </ac:cxnSpMkLst>
        </pc:cxnChg>
        <pc:cxnChg chg="add del">
          <ac:chgData name="Djaline Cortez" userId="1e33cdf38e51bfd7" providerId="LiveId" clId="{5AC59E2F-E8E3-45F9-AA44-F75143C2B75F}" dt="2022-12-04T22:48:10.051" v="215" actId="26606"/>
          <ac:cxnSpMkLst>
            <pc:docMk/>
            <pc:sldMk cId="310045761" sldId="263"/>
            <ac:cxnSpMk id="32" creationId="{818DC98F-4057-4645-B948-F604F39A9CFE}"/>
          </ac:cxnSpMkLst>
        </pc:cxnChg>
        <pc:cxnChg chg="add del">
          <ac:chgData name="Djaline Cortez" userId="1e33cdf38e51bfd7" providerId="LiveId" clId="{5AC59E2F-E8E3-45F9-AA44-F75143C2B75F}" dt="2022-12-04T22:48:10.051" v="215" actId="26606"/>
          <ac:cxnSpMkLst>
            <pc:docMk/>
            <pc:sldMk cId="310045761" sldId="263"/>
            <ac:cxnSpMk id="33" creationId="{DAD2B705-4A9B-408D-AA80-4F41045E09DE}"/>
          </ac:cxnSpMkLst>
        </pc:cxnChg>
      </pc:sldChg>
      <pc:sldChg chg="new del">
        <pc:chgData name="Djaline Cortez" userId="1e33cdf38e51bfd7" providerId="LiveId" clId="{5AC59E2F-E8E3-45F9-AA44-F75143C2B75F}" dt="2022-12-04T22:54:11.350" v="268" actId="47"/>
        <pc:sldMkLst>
          <pc:docMk/>
          <pc:sldMk cId="2119888053" sldId="264"/>
        </pc:sldMkLst>
      </pc:sldChg>
      <pc:sldChg chg="new del">
        <pc:chgData name="Djaline Cortez" userId="1e33cdf38e51bfd7" providerId="LiveId" clId="{5AC59E2F-E8E3-45F9-AA44-F75143C2B75F}" dt="2022-12-04T22:54:10.687" v="267" actId="47"/>
        <pc:sldMkLst>
          <pc:docMk/>
          <pc:sldMk cId="1287701568" sldId="265"/>
        </pc:sldMkLst>
      </pc:sldChg>
      <pc:sldChg chg="new del">
        <pc:chgData name="Djaline Cortez" userId="1e33cdf38e51bfd7" providerId="LiveId" clId="{5AC59E2F-E8E3-45F9-AA44-F75143C2B75F}" dt="2022-12-04T22:54:10.067" v="266" actId="47"/>
        <pc:sldMkLst>
          <pc:docMk/>
          <pc:sldMk cId="1693561432" sldId="26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44:59.54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45FA4-D6B6-6AE9-8064-2594B84F9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59CE3D-EDF9-3631-4646-E43A7054F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EBF250-E3D9-1BD7-9F2A-031CF92C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CA0F-074C-4528-B8FF-A407322BD508}" type="datetimeFigureOut">
              <a:rPr lang="pt-AO" smtClean="0"/>
              <a:t>04/12/2022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2FB9C0-2D1C-6C95-E202-0FB90DF4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FFFC41-F30E-D00F-4884-4D391E45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A566-928A-466C-B375-2E2B0E82DEA3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93619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D84DE-B34C-F57D-C7E2-D75B094E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D16D9A3-83A3-9FF0-5032-6AF2EDE6E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6B5F45-81AB-177B-977D-831B0B36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CA0F-074C-4528-B8FF-A407322BD508}" type="datetimeFigureOut">
              <a:rPr lang="pt-AO" smtClean="0"/>
              <a:t>04/12/2022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4DB166-FB1B-E8AE-B881-C8757A27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4C28A2-9688-839C-EA72-18045885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A566-928A-466C-B375-2E2B0E82DEA3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98053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0F9656-EBDD-9127-B548-36D583B33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8490983-98AB-EEF9-1164-15F41617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8D548A-19C5-4F01-588D-22E7D851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CA0F-074C-4528-B8FF-A407322BD508}" type="datetimeFigureOut">
              <a:rPr lang="pt-AO" smtClean="0"/>
              <a:t>04/12/2022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CDE0F9-A36C-50D2-06BB-3BC99E4C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2CD4FA-4414-148C-36AE-6142EA0B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A566-928A-466C-B375-2E2B0E82DEA3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4852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63978-DF6A-BDF6-5CBA-541680CF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BF3B76-BB49-45F2-70F1-FC9BE6B6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D67DED-8B12-BFD3-6CC7-EE63C54C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CA0F-074C-4528-B8FF-A407322BD508}" type="datetimeFigureOut">
              <a:rPr lang="pt-AO" smtClean="0"/>
              <a:t>04/12/2022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0CA4E0-400A-C06D-0682-BDCBC93A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45EC70-DFCA-6BC6-8A24-F899001E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A566-928A-466C-B375-2E2B0E82DEA3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414258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2D066-92BE-C2D9-E5AD-F625D7B7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D0FE36-EF7F-ECF2-1435-CB059844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5FB06B-CDE8-CC95-3F75-F4EB71DA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CA0F-074C-4528-B8FF-A407322BD508}" type="datetimeFigureOut">
              <a:rPr lang="pt-AO" smtClean="0"/>
              <a:t>04/12/2022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5B5FB9-7808-2F8E-A698-0F220C96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B4E31A-6788-7EA9-8187-D4E09796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A566-928A-466C-B375-2E2B0E82DEA3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13657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A7B70-DC46-C06E-CDF5-27D22616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B69614-30FA-A5E1-FCB7-975D4E365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A2AE3F8-12D5-7949-09F4-F9569A834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56548BC-81C1-A099-5EBD-DC1A974C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CA0F-074C-4528-B8FF-A407322BD508}" type="datetimeFigureOut">
              <a:rPr lang="pt-AO" smtClean="0"/>
              <a:t>04/12/2022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645DCA2-9525-C580-9D74-03072E01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2EC289-D071-E52D-907D-953D938C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A566-928A-466C-B375-2E2B0E82DEA3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0631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A6859-ABB5-9078-D663-0E85A16E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2D9073-C48F-7F45-E511-723BD260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D3A2B8C-2DE2-5F12-F043-11B7567F5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5B6F6C1-B2F0-D630-6732-F36CD2A31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97B8142-B1BC-1777-88E3-05012A700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D6F2B76-3618-4277-3484-52BE7811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CA0F-074C-4528-B8FF-A407322BD508}" type="datetimeFigureOut">
              <a:rPr lang="pt-AO" smtClean="0"/>
              <a:t>04/12/2022</a:t>
            </a:fld>
            <a:endParaRPr lang="pt-AO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4D5FC4F-C406-8697-00F1-0E4C75D0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673CBFD-93FD-84EA-20AB-6973F527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A566-928A-466C-B375-2E2B0E82DEA3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50262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50E7D-C346-2857-CB8B-D58819F2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E376B1F-DA8F-0C47-2990-903C943B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CA0F-074C-4528-B8FF-A407322BD508}" type="datetimeFigureOut">
              <a:rPr lang="pt-AO" smtClean="0"/>
              <a:t>04/12/2022</a:t>
            </a:fld>
            <a:endParaRPr lang="pt-AO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4B7A0EF-F83D-A024-A370-25202E13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AD7BC56-78FA-23CB-CA15-33257F50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A566-928A-466C-B375-2E2B0E82DEA3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51166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24CB1AD-A0FA-CEF3-7A94-23D77A5F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CA0F-074C-4528-B8FF-A407322BD508}" type="datetimeFigureOut">
              <a:rPr lang="pt-AO" smtClean="0"/>
              <a:t>04/12/2022</a:t>
            </a:fld>
            <a:endParaRPr lang="pt-AO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204F6A0-DF9C-7B16-4155-53DE4FD8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A6F6BD-B095-5260-2120-1F0AEF01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A566-928A-466C-B375-2E2B0E82DEA3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7763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9DCFF-60C3-B93E-C1A6-9C059311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0A6E8B-2951-E16A-23F7-7A5CBC69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734EAA-3B91-D793-1155-12D78765E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B0BB353-C3E9-B101-EEC7-473F5C6A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CA0F-074C-4528-B8FF-A407322BD508}" type="datetimeFigureOut">
              <a:rPr lang="pt-AO" smtClean="0"/>
              <a:t>04/12/2022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548064-F3F6-E206-4535-EF68E7CD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12EAEF9-0E5C-3F56-91CA-AE2A7887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A566-928A-466C-B375-2E2B0E82DEA3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59882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2EE01-AF70-1D79-10B9-B6496317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AA628F6-AA12-D0E0-1650-A1E3BD416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AO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8D87C96-0E1D-34B4-32A2-A782B1555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BFF950E-9DB8-5843-A7B7-5953D151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CA0F-074C-4528-B8FF-A407322BD508}" type="datetimeFigureOut">
              <a:rPr lang="pt-AO" smtClean="0"/>
              <a:t>04/12/2022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016436D-C80D-78E8-CCF9-5FDBE514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20285A2-3E1D-2D5C-665C-69F1EFE8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A566-928A-466C-B375-2E2B0E82DEA3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15654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FD30537-7F71-669C-01FD-66F1B04C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352C9E-5DD9-62ED-9628-15E1FDDC7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A930BD-419A-BCAE-C369-45FD5399D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A0F-074C-4528-B8FF-A407322BD508}" type="datetimeFigureOut">
              <a:rPr lang="pt-AO" smtClean="0"/>
              <a:t>04/12/2022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062D9A-A44B-B1F8-C7E6-AABDAF665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F226C6-5436-AE06-740A-85D1A06C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A566-928A-466C-B375-2E2B0E82DEA3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5146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A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0C36-4225-B03A-14C9-A0EE13B2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>
            <a:normAutofit/>
          </a:bodyPr>
          <a:lstStyle/>
          <a:p>
            <a:r>
              <a:rPr lang="pt-PT"/>
              <a:t>MAMBOS DA BANDA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9B3090-FD9D-5914-BD58-E3B6605F2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5653282"/>
            <a:ext cx="5006336" cy="795143"/>
          </a:xfrm>
        </p:spPr>
        <p:txBody>
          <a:bodyPr anchor="t">
            <a:normAutofit/>
          </a:bodyPr>
          <a:lstStyle/>
          <a:p>
            <a:r>
              <a:rPr lang="pt-PT" sz="1800" dirty="0"/>
              <a:t>Djaline Cortez 20200482</a:t>
            </a:r>
          </a:p>
          <a:p>
            <a:r>
              <a:rPr lang="pt-PT" sz="1800" dirty="0" err="1"/>
              <a:t>Lesly</a:t>
            </a:r>
            <a:r>
              <a:rPr lang="pt-PT" sz="1800" dirty="0"/>
              <a:t> </a:t>
            </a:r>
            <a:r>
              <a:rPr lang="pt-PT" sz="1800" dirty="0" err="1"/>
              <a:t>Gombet</a:t>
            </a:r>
            <a:r>
              <a:rPr lang="pt-PT" sz="1800" dirty="0"/>
              <a:t> 20210355</a:t>
            </a:r>
            <a:endParaRPr lang="pt-AO" sz="1800" dirty="0"/>
          </a:p>
        </p:txBody>
      </p:sp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2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7B9749-A8A1-82C4-0BC9-FB2A3C843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965740"/>
            <a:ext cx="4105275" cy="34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73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DB0E6338-E577-27B1-6C97-BBB561915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98"/>
            <a:ext cx="11168301" cy="6019604"/>
          </a:xfrm>
        </p:spPr>
      </p:pic>
    </p:spTree>
    <p:extLst>
      <p:ext uri="{BB962C8B-B14F-4D97-AF65-F5344CB8AC3E}">
        <p14:creationId xmlns:p14="http://schemas.microsoft.com/office/powerpoint/2010/main" val="326042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154B21-5809-B141-FCE5-AB1C9B1D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Classes UML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45C98CD-0D4C-3589-2679-1FBB87300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7" y="0"/>
            <a:ext cx="7975474" cy="665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0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CAE473BD-9A2A-420F-B844-12BCFA3D4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0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Rectangle 21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2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152FDD-EC70-B01A-26FF-0C2ADAA4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 b="1"/>
              <a:t>APLICAÇÃO</a:t>
            </a:r>
          </a:p>
        </p:txBody>
      </p:sp>
      <p:pic>
        <p:nvPicPr>
          <p:cNvPr id="9" name="Marcador de Posição de Conteúdo 8" descr="Uma imagem com texto&#10;&#10;Descrição gerada automaticamente">
            <a:extLst>
              <a:ext uri="{FF2B5EF4-FFF2-40B4-BE49-F238E27FC236}">
                <a16:creationId xmlns:a16="http://schemas.microsoft.com/office/drawing/2014/main" id="{D8028826-482A-F44B-D225-6B631D251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58" y="1557339"/>
            <a:ext cx="234035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67298C65-F499-1998-122F-F0E553438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00" y="1557339"/>
            <a:ext cx="232848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C81C9A0-8E3F-E838-BA16-9E14124A2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642" y="1557339"/>
            <a:ext cx="232848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20CB8B09-64E4-D19E-AB3B-E309FAD9CD67}"/>
                  </a:ext>
                </a:extLst>
              </p14:cNvPr>
              <p14:cNvContentPartPr/>
              <p14:nvPr/>
            </p14:nvContentPartPr>
            <p14:xfrm>
              <a:off x="7772220" y="3009405"/>
              <a:ext cx="360" cy="36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20CB8B09-64E4-D19E-AB3B-E309FAD9CD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67900" y="3005085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45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</Words>
  <Application>Microsoft Office PowerPoint</Application>
  <PresentationFormat>Ecrã Panorâmico</PresentationFormat>
  <Paragraphs>5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MAMBOS DA BANDA</vt:lpstr>
      <vt:lpstr>Apresentação do PowerPoint</vt:lpstr>
      <vt:lpstr>Diagrama De Classes UML</vt:lpstr>
      <vt:lpstr>APLICAÇÃO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Djaline Cortez</dc:creator>
  <cp:lastModifiedBy>Djaline Cortez</cp:lastModifiedBy>
  <cp:revision>1</cp:revision>
  <dcterms:created xsi:type="dcterms:W3CDTF">2022-11-03T13:48:07Z</dcterms:created>
  <dcterms:modified xsi:type="dcterms:W3CDTF">2022-12-04T22:54:18Z</dcterms:modified>
</cp:coreProperties>
</file>