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2" r:id="rId4"/>
    <p:sldId id="256" r:id="rId5"/>
    <p:sldId id="257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5AED6-0D1F-4DF8-8F0D-5E2D793D44C4}" v="97" dt="2023-07-18T20:36:58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85" d="100"/>
          <a:sy n="85" d="100"/>
        </p:scale>
        <p:origin x="36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Thuy" userId="7a6015f1-9221-42e9-bd6a-ef2b308c31d9" providerId="ADAL" clId="{2225AED6-0D1F-4DF8-8F0D-5E2D793D44C4}"/>
    <pc:docChg chg="undo custSel addSld delSld modSld sldOrd">
      <pc:chgData name="Nguyen, Thuy" userId="7a6015f1-9221-42e9-bd6a-ef2b308c31d9" providerId="ADAL" clId="{2225AED6-0D1F-4DF8-8F0D-5E2D793D44C4}" dt="2023-07-18T20:44:14.609" v="1368" actId="20577"/>
      <pc:docMkLst>
        <pc:docMk/>
      </pc:docMkLst>
      <pc:sldChg chg="addSp delSp modSp mod ord">
        <pc:chgData name="Nguyen, Thuy" userId="7a6015f1-9221-42e9-bd6a-ef2b308c31d9" providerId="ADAL" clId="{2225AED6-0D1F-4DF8-8F0D-5E2D793D44C4}" dt="2023-07-18T20:30:48.110" v="1139" actId="20577"/>
        <pc:sldMkLst>
          <pc:docMk/>
          <pc:sldMk cId="1539651735" sldId="256"/>
        </pc:sldMkLst>
        <pc:spChg chg="add del mod">
          <ac:chgData name="Nguyen, Thuy" userId="7a6015f1-9221-42e9-bd6a-ef2b308c31d9" providerId="ADAL" clId="{2225AED6-0D1F-4DF8-8F0D-5E2D793D44C4}" dt="2023-07-18T20:28:47.741" v="1086"/>
          <ac:spMkLst>
            <pc:docMk/>
            <pc:sldMk cId="1539651735" sldId="256"/>
            <ac:spMk id="4" creationId="{706C11C9-BCC4-C2D9-8E29-E50FD6E65AC1}"/>
          </ac:spMkLst>
        </pc:spChg>
        <pc:spChg chg="add del mod">
          <ac:chgData name="Nguyen, Thuy" userId="7a6015f1-9221-42e9-bd6a-ef2b308c31d9" providerId="ADAL" clId="{2225AED6-0D1F-4DF8-8F0D-5E2D793D44C4}" dt="2023-07-18T20:29:00.844" v="1091" actId="478"/>
          <ac:spMkLst>
            <pc:docMk/>
            <pc:sldMk cId="1539651735" sldId="256"/>
            <ac:spMk id="6" creationId="{1A6C81BE-B254-CC24-6EAC-DE42C39F2776}"/>
          </ac:spMkLst>
        </pc:spChg>
        <pc:spChg chg="add mod">
          <ac:chgData name="Nguyen, Thuy" userId="7a6015f1-9221-42e9-bd6a-ef2b308c31d9" providerId="ADAL" clId="{2225AED6-0D1F-4DF8-8F0D-5E2D793D44C4}" dt="2023-07-18T20:30:48.110" v="1139" actId="20577"/>
          <ac:spMkLst>
            <pc:docMk/>
            <pc:sldMk cId="1539651735" sldId="256"/>
            <ac:spMk id="8" creationId="{C4C80D39-048E-57B3-44C5-D1A7C0F62F5E}"/>
          </ac:spMkLst>
        </pc:spChg>
        <pc:grpChg chg="add mod">
          <ac:chgData name="Nguyen, Thuy" userId="7a6015f1-9221-42e9-bd6a-ef2b308c31d9" providerId="ADAL" clId="{2225AED6-0D1F-4DF8-8F0D-5E2D793D44C4}" dt="2023-07-18T20:28:53.513" v="1089" actId="1076"/>
          <ac:grpSpMkLst>
            <pc:docMk/>
            <pc:sldMk cId="1539651735" sldId="256"/>
            <ac:grpSpMk id="3" creationId="{B2022A6B-2ED5-196C-2E79-5FB0CC1F4675}"/>
          </ac:grpSpMkLst>
        </pc:grpChg>
        <pc:grpChg chg="mod">
          <ac:chgData name="Nguyen, Thuy" userId="7a6015f1-9221-42e9-bd6a-ef2b308c31d9" providerId="ADAL" clId="{2225AED6-0D1F-4DF8-8F0D-5E2D793D44C4}" dt="2023-07-18T13:32:55.887" v="110" actId="164"/>
          <ac:grpSpMkLst>
            <pc:docMk/>
            <pc:sldMk cId="1539651735" sldId="256"/>
            <ac:grpSpMk id="12" creationId="{3F9F96E8-8179-F14F-76C6-D6FC5365CAB3}"/>
          </ac:grpSpMkLst>
        </pc:grpChg>
        <pc:picChg chg="add mod">
          <ac:chgData name="Nguyen, Thuy" userId="7a6015f1-9221-42e9-bd6a-ef2b308c31d9" providerId="ADAL" clId="{2225AED6-0D1F-4DF8-8F0D-5E2D793D44C4}" dt="2023-07-18T13:32:55.887" v="110" actId="164"/>
          <ac:picMkLst>
            <pc:docMk/>
            <pc:sldMk cId="1539651735" sldId="256"/>
            <ac:picMk id="2" creationId="{769B7D43-B58B-0884-E619-ADAC1B00DFEF}"/>
          </ac:picMkLst>
        </pc:picChg>
        <pc:picChg chg="mod">
          <ac:chgData name="Nguyen, Thuy" userId="7a6015f1-9221-42e9-bd6a-ef2b308c31d9" providerId="ADAL" clId="{2225AED6-0D1F-4DF8-8F0D-5E2D793D44C4}" dt="2023-07-18T20:28:48.284" v="1087" actId="1076"/>
          <ac:picMkLst>
            <pc:docMk/>
            <pc:sldMk cId="1539651735" sldId="256"/>
            <ac:picMk id="5" creationId="{D026013B-CC4C-7F2C-3E0D-C5C9D356FE90}"/>
          </ac:picMkLst>
        </pc:picChg>
      </pc:sldChg>
      <pc:sldChg chg="addSp delSp modSp mod ord">
        <pc:chgData name="Nguyen, Thuy" userId="7a6015f1-9221-42e9-bd6a-ef2b308c31d9" providerId="ADAL" clId="{2225AED6-0D1F-4DF8-8F0D-5E2D793D44C4}" dt="2023-07-18T20:36:58.121" v="1188"/>
        <pc:sldMkLst>
          <pc:docMk/>
          <pc:sldMk cId="2512577163" sldId="257"/>
        </pc:sldMkLst>
        <pc:spChg chg="add del">
          <ac:chgData name="Nguyen, Thuy" userId="7a6015f1-9221-42e9-bd6a-ef2b308c31d9" providerId="ADAL" clId="{2225AED6-0D1F-4DF8-8F0D-5E2D793D44C4}" dt="2023-07-18T20:31:11.050" v="1142" actId="22"/>
          <ac:spMkLst>
            <pc:docMk/>
            <pc:sldMk cId="2512577163" sldId="257"/>
            <ac:spMk id="7" creationId="{3D65D2AB-39C2-2B7B-97DA-367E9E2B176A}"/>
          </ac:spMkLst>
        </pc:spChg>
        <pc:spChg chg="add del">
          <ac:chgData name="Nguyen, Thuy" userId="7a6015f1-9221-42e9-bd6a-ef2b308c31d9" providerId="ADAL" clId="{2225AED6-0D1F-4DF8-8F0D-5E2D793D44C4}" dt="2023-07-18T20:31:20.986" v="1144" actId="22"/>
          <ac:spMkLst>
            <pc:docMk/>
            <pc:sldMk cId="2512577163" sldId="257"/>
            <ac:spMk id="9" creationId="{9093105A-7E79-86DA-D60D-6E9BFB2B4582}"/>
          </ac:spMkLst>
        </pc:spChg>
        <pc:spChg chg="add mod">
          <ac:chgData name="Nguyen, Thuy" userId="7a6015f1-9221-42e9-bd6a-ef2b308c31d9" providerId="ADAL" clId="{2225AED6-0D1F-4DF8-8F0D-5E2D793D44C4}" dt="2023-07-18T20:36:31.023" v="1184" actId="20577"/>
          <ac:spMkLst>
            <pc:docMk/>
            <pc:sldMk cId="2512577163" sldId="257"/>
            <ac:spMk id="11" creationId="{325B95AF-DAB9-F879-983F-220F1CFE2984}"/>
          </ac:spMkLst>
        </pc:spChg>
        <pc:grpChg chg="add del mod">
          <ac:chgData name="Nguyen, Thuy" userId="7a6015f1-9221-42e9-bd6a-ef2b308c31d9" providerId="ADAL" clId="{2225AED6-0D1F-4DF8-8F0D-5E2D793D44C4}" dt="2023-07-18T20:33:03.050" v="1151" actId="478"/>
          <ac:grpSpMkLst>
            <pc:docMk/>
            <pc:sldMk cId="2512577163" sldId="257"/>
            <ac:grpSpMk id="5" creationId="{CBCC48D3-0937-DCC6-EC6E-CFD5938DF5B9}"/>
          </ac:grpSpMkLst>
        </pc:grpChg>
        <pc:grpChg chg="add mod">
          <ac:chgData name="Nguyen, Thuy" userId="7a6015f1-9221-42e9-bd6a-ef2b308c31d9" providerId="ADAL" clId="{2225AED6-0D1F-4DF8-8F0D-5E2D793D44C4}" dt="2023-07-18T13:33:01.222" v="111" actId="164"/>
          <ac:grpSpMkLst>
            <pc:docMk/>
            <pc:sldMk cId="2512577163" sldId="257"/>
            <ac:grpSpMk id="12" creationId="{C2B77EB4-AC66-6B12-E0B3-DE7AD949F983}"/>
          </ac:grpSpMkLst>
        </pc:grpChg>
        <pc:grpChg chg="add del mod">
          <ac:chgData name="Nguyen, Thuy" userId="7a6015f1-9221-42e9-bd6a-ef2b308c31d9" providerId="ADAL" clId="{2225AED6-0D1F-4DF8-8F0D-5E2D793D44C4}" dt="2023-07-18T20:32:59.741" v="1150" actId="478"/>
          <ac:grpSpMkLst>
            <pc:docMk/>
            <pc:sldMk cId="2512577163" sldId="257"/>
            <ac:grpSpMk id="13" creationId="{F3F683EB-01F5-F1B7-09E9-5CAC378C699B}"/>
          </ac:grpSpMkLst>
        </pc:grpChg>
        <pc:grpChg chg="mod">
          <ac:chgData name="Nguyen, Thuy" userId="7a6015f1-9221-42e9-bd6a-ef2b308c31d9" providerId="ADAL" clId="{2225AED6-0D1F-4DF8-8F0D-5E2D793D44C4}" dt="2023-07-18T20:32:37.774" v="1147"/>
          <ac:grpSpMkLst>
            <pc:docMk/>
            <pc:sldMk cId="2512577163" sldId="257"/>
            <ac:grpSpMk id="14" creationId="{AE6D258C-836D-2139-6D5D-AF69DF9FEF1E}"/>
          </ac:grpSpMkLst>
        </pc:grpChg>
        <pc:grpChg chg="add mod">
          <ac:chgData name="Nguyen, Thuy" userId="7a6015f1-9221-42e9-bd6a-ef2b308c31d9" providerId="ADAL" clId="{2225AED6-0D1F-4DF8-8F0D-5E2D793D44C4}" dt="2023-07-18T20:36:20.388" v="1171" actId="1076"/>
          <ac:grpSpMkLst>
            <pc:docMk/>
            <pc:sldMk cId="2512577163" sldId="257"/>
            <ac:grpSpMk id="24" creationId="{C0820131-60EF-205F-721F-9BA8E3C404CB}"/>
          </ac:grpSpMkLst>
        </pc:grpChg>
        <pc:picChg chg="mod">
          <ac:chgData name="Nguyen, Thuy" userId="7a6015f1-9221-42e9-bd6a-ef2b308c31d9" providerId="ADAL" clId="{2225AED6-0D1F-4DF8-8F0D-5E2D793D44C4}" dt="2023-07-18T14:25:56.180" v="169" actId="1440"/>
          <ac:picMkLst>
            <pc:docMk/>
            <pc:sldMk cId="2512577163" sldId="257"/>
            <ac:picMk id="3" creationId="{18971612-779B-2708-C327-EF7FF2AE0395}"/>
          </ac:picMkLst>
        </pc:picChg>
        <pc:picChg chg="add mod">
          <ac:chgData name="Nguyen, Thuy" userId="7a6015f1-9221-42e9-bd6a-ef2b308c31d9" providerId="ADAL" clId="{2225AED6-0D1F-4DF8-8F0D-5E2D793D44C4}" dt="2023-07-18T14:25:52.124" v="168" actId="1440"/>
          <ac:picMkLst>
            <pc:docMk/>
            <pc:sldMk cId="2512577163" sldId="257"/>
            <ac:picMk id="4" creationId="{221984AC-A038-F1C8-2C13-4A7F752ADC82}"/>
          </ac:picMkLst>
        </pc:picChg>
        <pc:picChg chg="mod">
          <ac:chgData name="Nguyen, Thuy" userId="7a6015f1-9221-42e9-bd6a-ef2b308c31d9" providerId="ADAL" clId="{2225AED6-0D1F-4DF8-8F0D-5E2D793D44C4}" dt="2023-07-18T14:25:52.124" v="168" actId="1440"/>
          <ac:picMkLst>
            <pc:docMk/>
            <pc:sldMk cId="2512577163" sldId="257"/>
            <ac:picMk id="6" creationId="{C723469B-F301-A906-AE97-30D9ACF3043F}"/>
          </ac:picMkLst>
        </pc:picChg>
        <pc:picChg chg="mod">
          <ac:chgData name="Nguyen, Thuy" userId="7a6015f1-9221-42e9-bd6a-ef2b308c31d9" providerId="ADAL" clId="{2225AED6-0D1F-4DF8-8F0D-5E2D793D44C4}" dt="2023-07-18T14:25:52.124" v="168" actId="1440"/>
          <ac:picMkLst>
            <pc:docMk/>
            <pc:sldMk cId="2512577163" sldId="257"/>
            <ac:picMk id="10" creationId="{BA10AC01-231F-B5A1-5624-A7639314301B}"/>
          </ac:picMkLst>
        </pc:picChg>
        <pc:picChg chg="mod">
          <ac:chgData name="Nguyen, Thuy" userId="7a6015f1-9221-42e9-bd6a-ef2b308c31d9" providerId="ADAL" clId="{2225AED6-0D1F-4DF8-8F0D-5E2D793D44C4}" dt="2023-07-18T20:32:37.774" v="1147"/>
          <ac:picMkLst>
            <pc:docMk/>
            <pc:sldMk cId="2512577163" sldId="257"/>
            <ac:picMk id="15" creationId="{E68FD158-A56F-7799-AEFA-0862D320E8BD}"/>
          </ac:picMkLst>
        </pc:picChg>
        <pc:picChg chg="mod">
          <ac:chgData name="Nguyen, Thuy" userId="7a6015f1-9221-42e9-bd6a-ef2b308c31d9" providerId="ADAL" clId="{2225AED6-0D1F-4DF8-8F0D-5E2D793D44C4}" dt="2023-07-18T20:32:37.774" v="1147"/>
          <ac:picMkLst>
            <pc:docMk/>
            <pc:sldMk cId="2512577163" sldId="257"/>
            <ac:picMk id="16" creationId="{C69911C8-40A8-43FC-B543-0A295F5668B2}"/>
          </ac:picMkLst>
        </pc:picChg>
        <pc:picChg chg="mod">
          <ac:chgData name="Nguyen, Thuy" userId="7a6015f1-9221-42e9-bd6a-ef2b308c31d9" providerId="ADAL" clId="{2225AED6-0D1F-4DF8-8F0D-5E2D793D44C4}" dt="2023-07-18T20:32:37.774" v="1147"/>
          <ac:picMkLst>
            <pc:docMk/>
            <pc:sldMk cId="2512577163" sldId="257"/>
            <ac:picMk id="17" creationId="{EF1FBA8E-E642-FFA7-8E9C-06687FE2B228}"/>
          </ac:picMkLst>
        </pc:picChg>
        <pc:picChg chg="add mod">
          <ac:chgData name="Nguyen, Thuy" userId="7a6015f1-9221-42e9-bd6a-ef2b308c31d9" providerId="ADAL" clId="{2225AED6-0D1F-4DF8-8F0D-5E2D793D44C4}" dt="2023-07-18T20:36:24.126" v="1172" actId="1440"/>
          <ac:picMkLst>
            <pc:docMk/>
            <pc:sldMk cId="2512577163" sldId="257"/>
            <ac:picMk id="19" creationId="{956388C0-3A3C-68CA-971E-7EF040576891}"/>
          </ac:picMkLst>
        </pc:picChg>
        <pc:picChg chg="add mod">
          <ac:chgData name="Nguyen, Thuy" userId="7a6015f1-9221-42e9-bd6a-ef2b308c31d9" providerId="ADAL" clId="{2225AED6-0D1F-4DF8-8F0D-5E2D793D44C4}" dt="2023-07-18T20:36:53.711" v="1186"/>
          <ac:picMkLst>
            <pc:docMk/>
            <pc:sldMk cId="2512577163" sldId="257"/>
            <ac:picMk id="21" creationId="{3EF75F18-DA6F-DCC0-EA89-5F0D3B1FED30}"/>
          </ac:picMkLst>
        </pc:picChg>
        <pc:picChg chg="add mod">
          <ac:chgData name="Nguyen, Thuy" userId="7a6015f1-9221-42e9-bd6a-ef2b308c31d9" providerId="ADAL" clId="{2225AED6-0D1F-4DF8-8F0D-5E2D793D44C4}" dt="2023-07-18T20:36:58.121" v="1188"/>
          <ac:picMkLst>
            <pc:docMk/>
            <pc:sldMk cId="2512577163" sldId="257"/>
            <ac:picMk id="23" creationId="{3F90291C-47FA-0062-683E-8B882CAAACAE}"/>
          </ac:picMkLst>
        </pc:picChg>
      </pc:sldChg>
      <pc:sldChg chg="modSp del mod">
        <pc:chgData name="Nguyen, Thuy" userId="7a6015f1-9221-42e9-bd6a-ef2b308c31d9" providerId="ADAL" clId="{2225AED6-0D1F-4DF8-8F0D-5E2D793D44C4}" dt="2023-06-19T11:50:14.901" v="32" actId="47"/>
        <pc:sldMkLst>
          <pc:docMk/>
          <pc:sldMk cId="2958883449" sldId="258"/>
        </pc:sldMkLst>
        <pc:picChg chg="mod">
          <ac:chgData name="Nguyen, Thuy" userId="7a6015f1-9221-42e9-bd6a-ef2b308c31d9" providerId="ADAL" clId="{2225AED6-0D1F-4DF8-8F0D-5E2D793D44C4}" dt="2023-06-16T15:32:09.136" v="4" actId="1076"/>
          <ac:picMkLst>
            <pc:docMk/>
            <pc:sldMk cId="2958883449" sldId="258"/>
            <ac:picMk id="4" creationId="{AC5AA2F8-41E4-1F00-5A28-E4E3F1D95C54}"/>
          </ac:picMkLst>
        </pc:picChg>
      </pc:sldChg>
      <pc:sldChg chg="addSp delSp modSp mod ord">
        <pc:chgData name="Nguyen, Thuy" userId="7a6015f1-9221-42e9-bd6a-ef2b308c31d9" providerId="ADAL" clId="{2225AED6-0D1F-4DF8-8F0D-5E2D793D44C4}" dt="2023-07-18T20:44:14.609" v="1368" actId="20577"/>
        <pc:sldMkLst>
          <pc:docMk/>
          <pc:sldMk cId="2586812948" sldId="259"/>
        </pc:sldMkLst>
        <pc:spChg chg="add mod">
          <ac:chgData name="Nguyen, Thuy" userId="7a6015f1-9221-42e9-bd6a-ef2b308c31d9" providerId="ADAL" clId="{2225AED6-0D1F-4DF8-8F0D-5E2D793D44C4}" dt="2023-07-18T20:44:14.609" v="1368" actId="20577"/>
          <ac:spMkLst>
            <pc:docMk/>
            <pc:sldMk cId="2586812948" sldId="259"/>
            <ac:spMk id="2" creationId="{E678820F-EFED-F64E-641D-6FB03D9459CD}"/>
          </ac:spMkLst>
        </pc:spChg>
        <pc:spChg chg="add del">
          <ac:chgData name="Nguyen, Thuy" userId="7a6015f1-9221-42e9-bd6a-ef2b308c31d9" providerId="ADAL" clId="{2225AED6-0D1F-4DF8-8F0D-5E2D793D44C4}" dt="2023-07-18T20:03:50.314" v="540" actId="478"/>
          <ac:spMkLst>
            <pc:docMk/>
            <pc:sldMk cId="2586812948" sldId="259"/>
            <ac:spMk id="4" creationId="{D31FA54B-555B-76E6-8F02-13415E3E93F1}"/>
          </ac:spMkLst>
        </pc:spChg>
        <pc:picChg chg="add mod">
          <ac:chgData name="Nguyen, Thuy" userId="7a6015f1-9221-42e9-bd6a-ef2b308c31d9" providerId="ADAL" clId="{2225AED6-0D1F-4DF8-8F0D-5E2D793D44C4}" dt="2023-07-18T20:06:50.790" v="555" actId="1076"/>
          <ac:picMkLst>
            <pc:docMk/>
            <pc:sldMk cId="2586812948" sldId="259"/>
            <ac:picMk id="3" creationId="{2F99037F-02FD-0673-90DD-716AD4F237BD}"/>
          </ac:picMkLst>
        </pc:picChg>
        <pc:picChg chg="mod">
          <ac:chgData name="Nguyen, Thuy" userId="7a6015f1-9221-42e9-bd6a-ef2b308c31d9" providerId="ADAL" clId="{2225AED6-0D1F-4DF8-8F0D-5E2D793D44C4}" dt="2023-07-18T20:06:52.136" v="558" actId="1076"/>
          <ac:picMkLst>
            <pc:docMk/>
            <pc:sldMk cId="2586812948" sldId="259"/>
            <ac:picMk id="5" creationId="{0594FBAD-4AAD-1B23-93AE-54954A4036B9}"/>
          </ac:picMkLst>
        </pc:picChg>
      </pc:sldChg>
      <pc:sldChg chg="addSp delSp modSp new mod ord setBg">
        <pc:chgData name="Nguyen, Thuy" userId="7a6015f1-9221-42e9-bd6a-ef2b308c31d9" providerId="ADAL" clId="{2225AED6-0D1F-4DF8-8F0D-5E2D793D44C4}" dt="2023-07-18T20:39:58.325" v="1326" actId="1076"/>
        <pc:sldMkLst>
          <pc:docMk/>
          <pc:sldMk cId="1492216017" sldId="260"/>
        </pc:sldMkLst>
        <pc:spChg chg="add del mod">
          <ac:chgData name="Nguyen, Thuy" userId="7a6015f1-9221-42e9-bd6a-ef2b308c31d9" providerId="ADAL" clId="{2225AED6-0D1F-4DF8-8F0D-5E2D793D44C4}" dt="2023-07-18T20:21:30.762" v="853" actId="478"/>
          <ac:spMkLst>
            <pc:docMk/>
            <pc:sldMk cId="1492216017" sldId="260"/>
            <ac:spMk id="2" creationId="{D5F25D66-40A6-84F7-D621-9A2070D5F486}"/>
          </ac:spMkLst>
        </pc:spChg>
        <pc:spChg chg="del">
          <ac:chgData name="Nguyen, Thuy" userId="7a6015f1-9221-42e9-bd6a-ef2b308c31d9" providerId="ADAL" clId="{2225AED6-0D1F-4DF8-8F0D-5E2D793D44C4}" dt="2023-06-16T15:32:53.431" v="11" actId="478"/>
          <ac:spMkLst>
            <pc:docMk/>
            <pc:sldMk cId="1492216017" sldId="260"/>
            <ac:spMk id="2" creationId="{D7717C73-BC28-7CE9-8437-27A79A885C81}"/>
          </ac:spMkLst>
        </pc:spChg>
        <pc:spChg chg="del">
          <ac:chgData name="Nguyen, Thuy" userId="7a6015f1-9221-42e9-bd6a-ef2b308c31d9" providerId="ADAL" clId="{2225AED6-0D1F-4DF8-8F0D-5E2D793D44C4}" dt="2023-06-16T15:32:44.005" v="6"/>
          <ac:spMkLst>
            <pc:docMk/>
            <pc:sldMk cId="1492216017" sldId="260"/>
            <ac:spMk id="3" creationId="{3BC22FBA-BB14-917A-8894-0442E1EF7DEE}"/>
          </ac:spMkLst>
        </pc:spChg>
        <pc:spChg chg="add del mod">
          <ac:chgData name="Nguyen, Thuy" userId="7a6015f1-9221-42e9-bd6a-ef2b308c31d9" providerId="ADAL" clId="{2225AED6-0D1F-4DF8-8F0D-5E2D793D44C4}" dt="2023-07-18T14:29:13.591" v="186" actId="22"/>
          <ac:spMkLst>
            <pc:docMk/>
            <pc:sldMk cId="1492216017" sldId="260"/>
            <ac:spMk id="3" creationId="{5CAB2765-762C-F9C1-8788-F3EF2244E6DF}"/>
          </ac:spMkLst>
        </pc:spChg>
        <pc:spChg chg="add mod">
          <ac:chgData name="Nguyen, Thuy" userId="7a6015f1-9221-42e9-bd6a-ef2b308c31d9" providerId="ADAL" clId="{2225AED6-0D1F-4DF8-8F0D-5E2D793D44C4}" dt="2023-07-18T20:39:24.112" v="1321" actId="20577"/>
          <ac:spMkLst>
            <pc:docMk/>
            <pc:sldMk cId="1492216017" sldId="260"/>
            <ac:spMk id="4" creationId="{956E8F55-04E5-8F67-B414-8524B56055A9}"/>
          </ac:spMkLst>
        </pc:spChg>
        <pc:spChg chg="add del">
          <ac:chgData name="Nguyen, Thuy" userId="7a6015f1-9221-42e9-bd6a-ef2b308c31d9" providerId="ADAL" clId="{2225AED6-0D1F-4DF8-8F0D-5E2D793D44C4}" dt="2023-07-18T14:37:31.540" v="211" actId="26606"/>
          <ac:spMkLst>
            <pc:docMk/>
            <pc:sldMk cId="1492216017" sldId="260"/>
            <ac:spMk id="10" creationId="{B810A9B6-545B-DFB8-25CF-589020212432}"/>
          </ac:spMkLst>
        </pc:spChg>
        <pc:spChg chg="add del">
          <ac:chgData name="Nguyen, Thuy" userId="7a6015f1-9221-42e9-bd6a-ef2b308c31d9" providerId="ADAL" clId="{2225AED6-0D1F-4DF8-8F0D-5E2D793D44C4}" dt="2023-07-18T14:37:31.540" v="211" actId="26606"/>
          <ac:spMkLst>
            <pc:docMk/>
            <pc:sldMk cId="1492216017" sldId="260"/>
            <ac:spMk id="13" creationId="{A2679492-7988-4050-9056-542444452411}"/>
          </ac:spMkLst>
        </pc:spChg>
        <pc:spChg chg="add del">
          <ac:chgData name="Nguyen, Thuy" userId="7a6015f1-9221-42e9-bd6a-ef2b308c31d9" providerId="ADAL" clId="{2225AED6-0D1F-4DF8-8F0D-5E2D793D44C4}" dt="2023-07-18T14:37:31.540" v="211" actId="26606"/>
          <ac:spMkLst>
            <pc:docMk/>
            <pc:sldMk cId="1492216017" sldId="260"/>
            <ac:spMk id="15" creationId="{B091B163-7D61-4891-ABCF-5C13D9C418D0}"/>
          </ac:spMkLst>
        </pc:spChg>
        <pc:picChg chg="add mod">
          <ac:chgData name="Nguyen, Thuy" userId="7a6015f1-9221-42e9-bd6a-ef2b308c31d9" providerId="ADAL" clId="{2225AED6-0D1F-4DF8-8F0D-5E2D793D44C4}" dt="2023-07-18T20:39:58.325" v="1326" actId="1076"/>
          <ac:picMkLst>
            <pc:docMk/>
            <pc:sldMk cId="1492216017" sldId="260"/>
            <ac:picMk id="3" creationId="{86E08267-7ED1-59E3-757D-6BA186E68CC9}"/>
          </ac:picMkLst>
        </pc:picChg>
        <pc:picChg chg="add del mod">
          <ac:chgData name="Nguyen, Thuy" userId="7a6015f1-9221-42e9-bd6a-ef2b308c31d9" providerId="ADAL" clId="{2225AED6-0D1F-4DF8-8F0D-5E2D793D44C4}" dt="2023-07-18T14:29:09.777" v="185" actId="478"/>
          <ac:picMkLst>
            <pc:docMk/>
            <pc:sldMk cId="1492216017" sldId="260"/>
            <ac:picMk id="5" creationId="{10095551-3B6A-88FE-32F7-D6AD0576D960}"/>
          </ac:picMkLst>
        </pc:picChg>
        <pc:picChg chg="add mod ord">
          <ac:chgData name="Nguyen, Thuy" userId="7a6015f1-9221-42e9-bd6a-ef2b308c31d9" providerId="ADAL" clId="{2225AED6-0D1F-4DF8-8F0D-5E2D793D44C4}" dt="2023-07-18T20:39:58.325" v="1326" actId="1076"/>
          <ac:picMkLst>
            <pc:docMk/>
            <pc:sldMk cId="1492216017" sldId="260"/>
            <ac:picMk id="6" creationId="{A8678521-27A9-6801-5A32-C568F0B793ED}"/>
          </ac:picMkLst>
        </pc:picChg>
        <pc:cxnChg chg="add del">
          <ac:chgData name="Nguyen, Thuy" userId="7a6015f1-9221-42e9-bd6a-ef2b308c31d9" providerId="ADAL" clId="{2225AED6-0D1F-4DF8-8F0D-5E2D793D44C4}" dt="2023-07-18T14:37:31.540" v="211" actId="26606"/>
          <ac:cxnSpMkLst>
            <pc:docMk/>
            <pc:sldMk cId="1492216017" sldId="260"/>
            <ac:cxnSpMk id="17" creationId="{C49DA8F6-BCC1-4447-B54C-57856834B94B}"/>
          </ac:cxnSpMkLst>
        </pc:cxnChg>
      </pc:sldChg>
      <pc:sldChg chg="addSp delSp modSp add mod ord setBg">
        <pc:chgData name="Nguyen, Thuy" userId="7a6015f1-9221-42e9-bd6a-ef2b308c31d9" providerId="ADAL" clId="{2225AED6-0D1F-4DF8-8F0D-5E2D793D44C4}" dt="2023-07-18T20:39:38.136" v="1323" actId="1076"/>
        <pc:sldMkLst>
          <pc:docMk/>
          <pc:sldMk cId="2743585701" sldId="261"/>
        </pc:sldMkLst>
        <pc:spChg chg="add mod">
          <ac:chgData name="Nguyen, Thuy" userId="7a6015f1-9221-42e9-bd6a-ef2b308c31d9" providerId="ADAL" clId="{2225AED6-0D1F-4DF8-8F0D-5E2D793D44C4}" dt="2023-07-18T20:39:32.580" v="1322" actId="14100"/>
          <ac:spMkLst>
            <pc:docMk/>
            <pc:sldMk cId="2743585701" sldId="261"/>
            <ac:spMk id="2" creationId="{FC5FCAAC-D805-4E20-8082-5676D19A3469}"/>
          </ac:spMkLst>
        </pc:spChg>
        <pc:spChg chg="add del mod">
          <ac:chgData name="Nguyen, Thuy" userId="7a6015f1-9221-42e9-bd6a-ef2b308c31d9" providerId="ADAL" clId="{2225AED6-0D1F-4DF8-8F0D-5E2D793D44C4}" dt="2023-06-16T15:33:30.264" v="25" actId="478"/>
          <ac:spMkLst>
            <pc:docMk/>
            <pc:sldMk cId="2743585701" sldId="261"/>
            <ac:spMk id="6" creationId="{C2A5472C-7D7E-1FD6-454D-FD1CE7D1AE75}"/>
          </ac:spMkLst>
        </pc:spChg>
        <pc:spChg chg="add del">
          <ac:chgData name="Nguyen, Thuy" userId="7a6015f1-9221-42e9-bd6a-ef2b308c31d9" providerId="ADAL" clId="{2225AED6-0D1F-4DF8-8F0D-5E2D793D44C4}" dt="2023-07-18T14:34:34.744" v="203" actId="26606"/>
          <ac:spMkLst>
            <pc:docMk/>
            <pc:sldMk cId="2743585701" sldId="261"/>
            <ac:spMk id="8" creationId="{AB8C311F-7253-4AED-9701-7FC0708C41C7}"/>
          </ac:spMkLst>
        </pc:spChg>
        <pc:spChg chg="add del">
          <ac:chgData name="Nguyen, Thuy" userId="7a6015f1-9221-42e9-bd6a-ef2b308c31d9" providerId="ADAL" clId="{2225AED6-0D1F-4DF8-8F0D-5E2D793D44C4}" dt="2023-07-18T14:34:34.744" v="203" actId="26606"/>
          <ac:spMkLst>
            <pc:docMk/>
            <pc:sldMk cId="2743585701" sldId="261"/>
            <ac:spMk id="10" creationId="{E2384209-CB15-4CDF-9D31-C44FD9A3F20D}"/>
          </ac:spMkLst>
        </pc:spChg>
        <pc:spChg chg="add del">
          <ac:chgData name="Nguyen, Thuy" userId="7a6015f1-9221-42e9-bd6a-ef2b308c31d9" providerId="ADAL" clId="{2225AED6-0D1F-4DF8-8F0D-5E2D793D44C4}" dt="2023-07-18T14:34:34.744" v="203" actId="26606"/>
          <ac:spMkLst>
            <pc:docMk/>
            <pc:sldMk cId="2743585701" sldId="261"/>
            <ac:spMk id="12" creationId="{2633B3B5-CC90-43F0-8714-D31D1F3F0209}"/>
          </ac:spMkLst>
        </pc:spChg>
        <pc:spChg chg="add del">
          <ac:chgData name="Nguyen, Thuy" userId="7a6015f1-9221-42e9-bd6a-ef2b308c31d9" providerId="ADAL" clId="{2225AED6-0D1F-4DF8-8F0D-5E2D793D44C4}" dt="2023-07-18T14:34:34.744" v="203" actId="26606"/>
          <ac:spMkLst>
            <pc:docMk/>
            <pc:sldMk cId="2743585701" sldId="261"/>
            <ac:spMk id="14" creationId="{A8D57A06-A426-446D-B02C-A2DC6B62E45E}"/>
          </ac:spMkLst>
        </pc:spChg>
        <pc:spChg chg="add del">
          <ac:chgData name="Nguyen, Thuy" userId="7a6015f1-9221-42e9-bd6a-ef2b308c31d9" providerId="ADAL" clId="{2225AED6-0D1F-4DF8-8F0D-5E2D793D44C4}" dt="2023-07-18T14:33:40.554" v="197" actId="26606"/>
          <ac:spMkLst>
            <pc:docMk/>
            <pc:sldMk cId="2743585701" sldId="261"/>
            <ac:spMk id="19" creationId="{32BC26D8-82FB-445E-AA49-62A77D7C1EE0}"/>
          </ac:spMkLst>
        </pc:spChg>
        <pc:spChg chg="add del">
          <ac:chgData name="Nguyen, Thuy" userId="7a6015f1-9221-42e9-bd6a-ef2b308c31d9" providerId="ADAL" clId="{2225AED6-0D1F-4DF8-8F0D-5E2D793D44C4}" dt="2023-07-18T14:33:40.554" v="197" actId="26606"/>
          <ac:spMkLst>
            <pc:docMk/>
            <pc:sldMk cId="2743585701" sldId="261"/>
            <ac:spMk id="21" creationId="{CB44330D-EA18-4254-AA95-EB49948539B8}"/>
          </ac:spMkLst>
        </pc:spChg>
        <pc:spChg chg="add del">
          <ac:chgData name="Nguyen, Thuy" userId="7a6015f1-9221-42e9-bd6a-ef2b308c31d9" providerId="ADAL" clId="{2225AED6-0D1F-4DF8-8F0D-5E2D793D44C4}" dt="2023-07-18T14:34:32.894" v="201" actId="26606"/>
          <ac:spMkLst>
            <pc:docMk/>
            <pc:sldMk cId="2743585701" sldId="261"/>
            <ac:spMk id="23" creationId="{2633B3B5-CC90-43F0-8714-D31D1F3F0209}"/>
          </ac:spMkLst>
        </pc:spChg>
        <pc:spChg chg="add del">
          <ac:chgData name="Nguyen, Thuy" userId="7a6015f1-9221-42e9-bd6a-ef2b308c31d9" providerId="ADAL" clId="{2225AED6-0D1F-4DF8-8F0D-5E2D793D44C4}" dt="2023-07-18T14:34:32.894" v="201" actId="26606"/>
          <ac:spMkLst>
            <pc:docMk/>
            <pc:sldMk cId="2743585701" sldId="261"/>
            <ac:spMk id="24" creationId="{AB8C311F-7253-4AED-9701-7FC0708C41C7}"/>
          </ac:spMkLst>
        </pc:spChg>
        <pc:spChg chg="add del">
          <ac:chgData name="Nguyen, Thuy" userId="7a6015f1-9221-42e9-bd6a-ef2b308c31d9" providerId="ADAL" clId="{2225AED6-0D1F-4DF8-8F0D-5E2D793D44C4}" dt="2023-07-18T14:34:32.894" v="201" actId="26606"/>
          <ac:spMkLst>
            <pc:docMk/>
            <pc:sldMk cId="2743585701" sldId="261"/>
            <ac:spMk id="25" creationId="{A8D57A06-A426-446D-B02C-A2DC6B62E45E}"/>
          </ac:spMkLst>
        </pc:spChg>
        <pc:spChg chg="add del">
          <ac:chgData name="Nguyen, Thuy" userId="7a6015f1-9221-42e9-bd6a-ef2b308c31d9" providerId="ADAL" clId="{2225AED6-0D1F-4DF8-8F0D-5E2D793D44C4}" dt="2023-07-18T14:34:32.894" v="201" actId="26606"/>
          <ac:spMkLst>
            <pc:docMk/>
            <pc:sldMk cId="2743585701" sldId="261"/>
            <ac:spMk id="26" creationId="{E2384209-CB15-4CDF-9D31-C44FD9A3F20D}"/>
          </ac:spMkLst>
        </pc:spChg>
        <pc:grpChg chg="add mod">
          <ac:chgData name="Nguyen, Thuy" userId="7a6015f1-9221-42e9-bd6a-ef2b308c31d9" providerId="ADAL" clId="{2225AED6-0D1F-4DF8-8F0D-5E2D793D44C4}" dt="2023-07-18T20:39:38.136" v="1323" actId="1076"/>
          <ac:grpSpMkLst>
            <pc:docMk/>
            <pc:sldMk cId="2743585701" sldId="261"/>
            <ac:grpSpMk id="9" creationId="{7CEBCD03-4C16-CA10-0E27-E5869FA19DF8}"/>
          </ac:grpSpMkLst>
        </pc:grpChg>
        <pc:picChg chg="add del mod">
          <ac:chgData name="Nguyen, Thuy" userId="7a6015f1-9221-42e9-bd6a-ef2b308c31d9" providerId="ADAL" clId="{2225AED6-0D1F-4DF8-8F0D-5E2D793D44C4}" dt="2023-07-18T14:37:13.800" v="206" actId="478"/>
          <ac:picMkLst>
            <pc:docMk/>
            <pc:sldMk cId="2743585701" sldId="261"/>
            <ac:picMk id="3" creationId="{5505B273-6B20-AE12-BD52-4461A05A889D}"/>
          </ac:picMkLst>
        </pc:picChg>
        <pc:picChg chg="add mod">
          <ac:chgData name="Nguyen, Thuy" userId="7a6015f1-9221-42e9-bd6a-ef2b308c31d9" providerId="ADAL" clId="{2225AED6-0D1F-4DF8-8F0D-5E2D793D44C4}" dt="2023-07-18T19:54:55.306" v="386" actId="164"/>
          <ac:picMkLst>
            <pc:docMk/>
            <pc:sldMk cId="2743585701" sldId="261"/>
            <ac:picMk id="3" creationId="{D4B84AEB-56DE-33F9-980C-53048FCFBDDC}"/>
          </ac:picMkLst>
        </pc:picChg>
        <pc:picChg chg="add mod">
          <ac:chgData name="Nguyen, Thuy" userId="7a6015f1-9221-42e9-bd6a-ef2b308c31d9" providerId="ADAL" clId="{2225AED6-0D1F-4DF8-8F0D-5E2D793D44C4}" dt="2023-07-18T19:54:55.306" v="386" actId="164"/>
          <ac:picMkLst>
            <pc:docMk/>
            <pc:sldMk cId="2743585701" sldId="261"/>
            <ac:picMk id="4" creationId="{A23BFCF5-A598-B2A5-3E00-F2E317E2092D}"/>
          </ac:picMkLst>
        </pc:picChg>
        <pc:picChg chg="del">
          <ac:chgData name="Nguyen, Thuy" userId="7a6015f1-9221-42e9-bd6a-ef2b308c31d9" providerId="ADAL" clId="{2225AED6-0D1F-4DF8-8F0D-5E2D793D44C4}" dt="2023-06-16T15:33:26.466" v="24" actId="478"/>
          <ac:picMkLst>
            <pc:docMk/>
            <pc:sldMk cId="2743585701" sldId="261"/>
            <ac:picMk id="5" creationId="{10095551-3B6A-88FE-32F7-D6AD0576D960}"/>
          </ac:picMkLst>
        </pc:picChg>
        <pc:picChg chg="add mod">
          <ac:chgData name="Nguyen, Thuy" userId="7a6015f1-9221-42e9-bd6a-ef2b308c31d9" providerId="ADAL" clId="{2225AED6-0D1F-4DF8-8F0D-5E2D793D44C4}" dt="2023-07-18T19:54:55.306" v="386" actId="164"/>
          <ac:picMkLst>
            <pc:docMk/>
            <pc:sldMk cId="2743585701" sldId="261"/>
            <ac:picMk id="6" creationId="{E5052A5D-396F-A39B-5245-9641DA109C07}"/>
          </ac:picMkLst>
        </pc:picChg>
        <pc:picChg chg="add del mod">
          <ac:chgData name="Nguyen, Thuy" userId="7a6015f1-9221-42e9-bd6a-ef2b308c31d9" providerId="ADAL" clId="{2225AED6-0D1F-4DF8-8F0D-5E2D793D44C4}" dt="2023-07-18T19:49:57.884" v="361" actId="478"/>
          <ac:picMkLst>
            <pc:docMk/>
            <pc:sldMk cId="2743585701" sldId="261"/>
            <ac:picMk id="8" creationId="{8EB27484-5E0A-7AEA-B472-7D4893D98F31}"/>
          </ac:picMkLst>
        </pc:picChg>
      </pc:sldChg>
      <pc:sldChg chg="addSp delSp modSp new mod ord">
        <pc:chgData name="Nguyen, Thuy" userId="7a6015f1-9221-42e9-bd6a-ef2b308c31d9" providerId="ADAL" clId="{2225AED6-0D1F-4DF8-8F0D-5E2D793D44C4}" dt="2023-07-18T20:28:04.921" v="1082" actId="20577"/>
        <pc:sldMkLst>
          <pc:docMk/>
          <pc:sldMk cId="1955778948" sldId="262"/>
        </pc:sldMkLst>
        <pc:spChg chg="del">
          <ac:chgData name="Nguyen, Thuy" userId="7a6015f1-9221-42e9-bd6a-ef2b308c31d9" providerId="ADAL" clId="{2225AED6-0D1F-4DF8-8F0D-5E2D793D44C4}" dt="2023-07-18T13:30:24.083" v="67" actId="478"/>
          <ac:spMkLst>
            <pc:docMk/>
            <pc:sldMk cId="1955778948" sldId="262"/>
            <ac:spMk id="2" creationId="{7C5463F2-434C-0454-28EF-8F3332ECFE3F}"/>
          </ac:spMkLst>
        </pc:spChg>
        <pc:spChg chg="del">
          <ac:chgData name="Nguyen, Thuy" userId="7a6015f1-9221-42e9-bd6a-ef2b308c31d9" providerId="ADAL" clId="{2225AED6-0D1F-4DF8-8F0D-5E2D793D44C4}" dt="2023-07-18T13:26:31.415" v="52" actId="22"/>
          <ac:spMkLst>
            <pc:docMk/>
            <pc:sldMk cId="1955778948" sldId="262"/>
            <ac:spMk id="3" creationId="{01D56FCF-2C17-D4F3-B263-FA5EF9FC5E60}"/>
          </ac:spMkLst>
        </pc:spChg>
        <pc:spChg chg="add mod">
          <ac:chgData name="Nguyen, Thuy" userId="7a6015f1-9221-42e9-bd6a-ef2b308c31d9" providerId="ADAL" clId="{2225AED6-0D1F-4DF8-8F0D-5E2D793D44C4}" dt="2023-07-18T20:28:04.921" v="1082" actId="20577"/>
          <ac:spMkLst>
            <pc:docMk/>
            <pc:sldMk cId="1955778948" sldId="262"/>
            <ac:spMk id="4" creationId="{3A43670C-BCEC-5D78-B88B-DB53B582F87C}"/>
          </ac:spMkLst>
        </pc:spChg>
        <pc:spChg chg="add del mod">
          <ac:chgData name="Nguyen, Thuy" userId="7a6015f1-9221-42e9-bd6a-ef2b308c31d9" providerId="ADAL" clId="{2225AED6-0D1F-4DF8-8F0D-5E2D793D44C4}" dt="2023-07-18T13:28:56.820" v="58" actId="478"/>
          <ac:spMkLst>
            <pc:docMk/>
            <pc:sldMk cId="1955778948" sldId="262"/>
            <ac:spMk id="9" creationId="{4032EBA9-1A36-7908-6247-FAE45680696D}"/>
          </ac:spMkLst>
        </pc:spChg>
        <pc:grpChg chg="add mod ord">
          <ac:chgData name="Nguyen, Thuy" userId="7a6015f1-9221-42e9-bd6a-ef2b308c31d9" providerId="ADAL" clId="{2225AED6-0D1F-4DF8-8F0D-5E2D793D44C4}" dt="2023-07-18T19:54:06.009" v="380" actId="164"/>
          <ac:grpSpMkLst>
            <pc:docMk/>
            <pc:sldMk cId="1955778948" sldId="262"/>
            <ac:grpSpMk id="2" creationId="{A4E481B0-43AC-FC6C-ECB3-0B23C0EFB4D6}"/>
          </ac:grpSpMkLst>
        </pc:grpChg>
        <pc:grpChg chg="add mod">
          <ac:chgData name="Nguyen, Thuy" userId="7a6015f1-9221-42e9-bd6a-ef2b308c31d9" providerId="ADAL" clId="{2225AED6-0D1F-4DF8-8F0D-5E2D793D44C4}" dt="2023-07-18T20:26:13.015" v="951" actId="14100"/>
          <ac:grpSpMkLst>
            <pc:docMk/>
            <pc:sldMk cId="1955778948" sldId="262"/>
            <ac:grpSpMk id="3" creationId="{9764E7E2-38B8-89EA-1563-38C06EC969D5}"/>
          </ac:grpSpMkLst>
        </pc:grpChg>
        <pc:picChg chg="add del mod ord">
          <ac:chgData name="Nguyen, Thuy" userId="7a6015f1-9221-42e9-bd6a-ef2b308c31d9" providerId="ADAL" clId="{2225AED6-0D1F-4DF8-8F0D-5E2D793D44C4}" dt="2023-07-18T13:28:52.213" v="57" actId="478"/>
          <ac:picMkLst>
            <pc:docMk/>
            <pc:sldMk cId="1955778948" sldId="262"/>
            <ac:picMk id="5" creationId="{3DEE9E9E-C78A-8296-A62C-E9C1E0977A1B}"/>
          </ac:picMkLst>
        </pc:picChg>
        <pc:picChg chg="add mod">
          <ac:chgData name="Nguyen, Thuy" userId="7a6015f1-9221-42e9-bd6a-ef2b308c31d9" providerId="ADAL" clId="{2225AED6-0D1F-4DF8-8F0D-5E2D793D44C4}" dt="2023-07-18T14:26:17.822" v="176" actId="1440"/>
          <ac:picMkLst>
            <pc:docMk/>
            <pc:sldMk cId="1955778948" sldId="262"/>
            <ac:picMk id="7" creationId="{D5848653-B230-9E34-77A6-3B26B8988F20}"/>
          </ac:picMkLst>
        </pc:picChg>
        <pc:picChg chg="add mod">
          <ac:chgData name="Nguyen, Thuy" userId="7a6015f1-9221-42e9-bd6a-ef2b308c31d9" providerId="ADAL" clId="{2225AED6-0D1F-4DF8-8F0D-5E2D793D44C4}" dt="2023-07-18T19:54:06.009" v="380" actId="164"/>
          <ac:picMkLst>
            <pc:docMk/>
            <pc:sldMk cId="1955778948" sldId="262"/>
            <ac:picMk id="11" creationId="{ECADBD14-EA61-233D-27BF-6245170361F1}"/>
          </ac:picMkLst>
        </pc:picChg>
        <pc:picChg chg="add mod">
          <ac:chgData name="Nguyen, Thuy" userId="7a6015f1-9221-42e9-bd6a-ef2b308c31d9" providerId="ADAL" clId="{2225AED6-0D1F-4DF8-8F0D-5E2D793D44C4}" dt="2023-07-18T14:26:56.662" v="184" actId="14100"/>
          <ac:picMkLst>
            <pc:docMk/>
            <pc:sldMk cId="1955778948" sldId="262"/>
            <ac:picMk id="13" creationId="{52B81DE4-FD90-96DA-56AA-8C1BFDB97656}"/>
          </ac:picMkLst>
        </pc:picChg>
      </pc:sldChg>
      <pc:sldChg chg="addSp delSp modSp new mod ord">
        <pc:chgData name="Nguyen, Thuy" userId="7a6015f1-9221-42e9-bd6a-ef2b308c31d9" providerId="ADAL" clId="{2225AED6-0D1F-4DF8-8F0D-5E2D793D44C4}" dt="2023-07-18T20:21:05.457" v="848" actId="1076"/>
        <pc:sldMkLst>
          <pc:docMk/>
          <pc:sldMk cId="1098916346" sldId="263"/>
        </pc:sldMkLst>
        <pc:spChg chg="add mod">
          <ac:chgData name="Nguyen, Thuy" userId="7a6015f1-9221-42e9-bd6a-ef2b308c31d9" providerId="ADAL" clId="{2225AED6-0D1F-4DF8-8F0D-5E2D793D44C4}" dt="2023-07-18T20:21:05.457" v="848" actId="1076"/>
          <ac:spMkLst>
            <pc:docMk/>
            <pc:sldMk cId="1098916346" sldId="263"/>
            <ac:spMk id="2" creationId="{63F26302-70F0-8E2C-5CF0-5782CFCC61D8}"/>
          </ac:spMkLst>
        </pc:spChg>
        <pc:spChg chg="del">
          <ac:chgData name="Nguyen, Thuy" userId="7a6015f1-9221-42e9-bd6a-ef2b308c31d9" providerId="ADAL" clId="{2225AED6-0D1F-4DF8-8F0D-5E2D793D44C4}" dt="2023-07-18T18:57:03.042" v="223" actId="478"/>
          <ac:spMkLst>
            <pc:docMk/>
            <pc:sldMk cId="1098916346" sldId="263"/>
            <ac:spMk id="2" creationId="{8BEBB1E3-EF88-BDCA-3ACC-70D0B0C89B9E}"/>
          </ac:spMkLst>
        </pc:spChg>
        <pc:spChg chg="del">
          <ac:chgData name="Nguyen, Thuy" userId="7a6015f1-9221-42e9-bd6a-ef2b308c31d9" providerId="ADAL" clId="{2225AED6-0D1F-4DF8-8F0D-5E2D793D44C4}" dt="2023-07-18T18:56:56.861" v="221" actId="478"/>
          <ac:spMkLst>
            <pc:docMk/>
            <pc:sldMk cId="1098916346" sldId="263"/>
            <ac:spMk id="3" creationId="{B362FD12-3368-E54A-65F2-67D503D47762}"/>
          </ac:spMkLst>
        </pc:spChg>
        <pc:grpChg chg="add del mod">
          <ac:chgData name="Nguyen, Thuy" userId="7a6015f1-9221-42e9-bd6a-ef2b308c31d9" providerId="ADAL" clId="{2225AED6-0D1F-4DF8-8F0D-5E2D793D44C4}" dt="2023-07-18T19:56:27.296" v="387" actId="165"/>
          <ac:grpSpMkLst>
            <pc:docMk/>
            <pc:sldMk cId="1098916346" sldId="263"/>
            <ac:grpSpMk id="24" creationId="{AE0D3E23-A2DC-F607-C871-A6AE2D1F8C85}"/>
          </ac:grpSpMkLst>
        </pc:grpChg>
        <pc:grpChg chg="add mod">
          <ac:chgData name="Nguyen, Thuy" userId="7a6015f1-9221-42e9-bd6a-ef2b308c31d9" providerId="ADAL" clId="{2225AED6-0D1F-4DF8-8F0D-5E2D793D44C4}" dt="2023-07-18T20:11:35.543" v="590" actId="1076"/>
          <ac:grpSpMkLst>
            <pc:docMk/>
            <pc:sldMk cId="1098916346" sldId="263"/>
            <ac:grpSpMk id="38" creationId="{D5E37004-A50A-1D7D-889B-031E3016D1EC}"/>
          </ac:grpSpMkLst>
        </pc:grpChg>
        <pc:picChg chg="add mod">
          <ac:chgData name="Nguyen, Thuy" userId="7a6015f1-9221-42e9-bd6a-ef2b308c31d9" providerId="ADAL" clId="{2225AED6-0D1F-4DF8-8F0D-5E2D793D44C4}" dt="2023-07-18T20:14:33.988" v="604" actId="688"/>
          <ac:picMkLst>
            <pc:docMk/>
            <pc:sldMk cId="1098916346" sldId="263"/>
            <ac:picMk id="4" creationId="{3C802E46-CDED-8820-DAFA-CC123A61024F}"/>
          </ac:picMkLst>
        </pc:picChg>
        <pc:picChg chg="add del mod">
          <ac:chgData name="Nguyen, Thuy" userId="7a6015f1-9221-42e9-bd6a-ef2b308c31d9" providerId="ADAL" clId="{2225AED6-0D1F-4DF8-8F0D-5E2D793D44C4}" dt="2023-07-18T19:30:46.588" v="227" actId="478"/>
          <ac:picMkLst>
            <pc:docMk/>
            <pc:sldMk cId="1098916346" sldId="263"/>
            <ac:picMk id="5" creationId="{6E74C693-2018-8C66-C15A-8B69650E7911}"/>
          </ac:picMkLst>
        </pc:picChg>
        <pc:picChg chg="add del">
          <ac:chgData name="Nguyen, Thuy" userId="7a6015f1-9221-42e9-bd6a-ef2b308c31d9" providerId="ADAL" clId="{2225AED6-0D1F-4DF8-8F0D-5E2D793D44C4}" dt="2023-07-18T19:37:28.958" v="262" actId="478"/>
          <ac:picMkLst>
            <pc:docMk/>
            <pc:sldMk cId="1098916346" sldId="263"/>
            <ac:picMk id="7" creationId="{CDC13A7A-1185-7D60-A740-EF77AC9E8036}"/>
          </ac:picMkLst>
        </pc:picChg>
        <pc:picChg chg="add mod topLvl">
          <ac:chgData name="Nguyen, Thuy" userId="7a6015f1-9221-42e9-bd6a-ef2b308c31d9" providerId="ADAL" clId="{2225AED6-0D1F-4DF8-8F0D-5E2D793D44C4}" dt="2023-07-18T20:01:06.239" v="443" actId="164"/>
          <ac:picMkLst>
            <pc:docMk/>
            <pc:sldMk cId="1098916346" sldId="263"/>
            <ac:picMk id="9" creationId="{8BD8E653-11B3-86E2-EB40-5E7BB2C98BB0}"/>
          </ac:picMkLst>
        </pc:picChg>
        <pc:picChg chg="add mod topLvl">
          <ac:chgData name="Nguyen, Thuy" userId="7a6015f1-9221-42e9-bd6a-ef2b308c31d9" providerId="ADAL" clId="{2225AED6-0D1F-4DF8-8F0D-5E2D793D44C4}" dt="2023-07-18T20:11:42.042" v="591" actId="1076"/>
          <ac:picMkLst>
            <pc:docMk/>
            <pc:sldMk cId="1098916346" sldId="263"/>
            <ac:picMk id="11" creationId="{010160BF-8AEA-D41B-F9EE-DA63B9466DC5}"/>
          </ac:picMkLst>
        </pc:picChg>
        <pc:picChg chg="add mod topLvl">
          <ac:chgData name="Nguyen, Thuy" userId="7a6015f1-9221-42e9-bd6a-ef2b308c31d9" providerId="ADAL" clId="{2225AED6-0D1F-4DF8-8F0D-5E2D793D44C4}" dt="2023-07-18T20:01:06.239" v="443" actId="164"/>
          <ac:picMkLst>
            <pc:docMk/>
            <pc:sldMk cId="1098916346" sldId="263"/>
            <ac:picMk id="13" creationId="{DC7091F9-DF29-3CF9-DCA8-3ADA7CDFF21D}"/>
          </ac:picMkLst>
        </pc:picChg>
        <pc:picChg chg="add mod topLvl">
          <ac:chgData name="Nguyen, Thuy" userId="7a6015f1-9221-42e9-bd6a-ef2b308c31d9" providerId="ADAL" clId="{2225AED6-0D1F-4DF8-8F0D-5E2D793D44C4}" dt="2023-07-18T20:11:50.220" v="592" actId="1076"/>
          <ac:picMkLst>
            <pc:docMk/>
            <pc:sldMk cId="1098916346" sldId="263"/>
            <ac:picMk id="15" creationId="{0B9C38AC-CB14-9395-1F68-240F521F2EC5}"/>
          </ac:picMkLst>
        </pc:picChg>
        <pc:picChg chg="add del ord">
          <ac:chgData name="Nguyen, Thuy" userId="7a6015f1-9221-42e9-bd6a-ef2b308c31d9" providerId="ADAL" clId="{2225AED6-0D1F-4DF8-8F0D-5E2D793D44C4}" dt="2023-07-18T19:42:16.638" v="296" actId="478"/>
          <ac:picMkLst>
            <pc:docMk/>
            <pc:sldMk cId="1098916346" sldId="263"/>
            <ac:picMk id="17" creationId="{55C54A55-6743-2AD3-2397-A71C5BB2C951}"/>
          </ac:picMkLst>
        </pc:picChg>
        <pc:picChg chg="add del mod">
          <ac:chgData name="Nguyen, Thuy" userId="7a6015f1-9221-42e9-bd6a-ef2b308c31d9" providerId="ADAL" clId="{2225AED6-0D1F-4DF8-8F0D-5E2D793D44C4}" dt="2023-07-18T19:39:49.678" v="282" actId="478"/>
          <ac:picMkLst>
            <pc:docMk/>
            <pc:sldMk cId="1098916346" sldId="263"/>
            <ac:picMk id="19" creationId="{F41EAE68-B5B0-16D9-714E-EAE11FA6351B}"/>
          </ac:picMkLst>
        </pc:picChg>
        <pc:picChg chg="add del mod topLvl">
          <ac:chgData name="Nguyen, Thuy" userId="7a6015f1-9221-42e9-bd6a-ef2b308c31d9" providerId="ADAL" clId="{2225AED6-0D1F-4DF8-8F0D-5E2D793D44C4}" dt="2023-07-18T20:00:43.046" v="441" actId="478"/>
          <ac:picMkLst>
            <pc:docMk/>
            <pc:sldMk cId="1098916346" sldId="263"/>
            <ac:picMk id="21" creationId="{E6899EAF-261B-A5A3-7597-852855DFC11E}"/>
          </ac:picMkLst>
        </pc:picChg>
        <pc:picChg chg="add del mod ord topLvl">
          <ac:chgData name="Nguyen, Thuy" userId="7a6015f1-9221-42e9-bd6a-ef2b308c31d9" providerId="ADAL" clId="{2225AED6-0D1F-4DF8-8F0D-5E2D793D44C4}" dt="2023-07-18T19:56:30.821" v="388" actId="478"/>
          <ac:picMkLst>
            <pc:docMk/>
            <pc:sldMk cId="1098916346" sldId="263"/>
            <ac:picMk id="23" creationId="{6F87BC2C-0FDA-721D-A928-EE1E7E1084DE}"/>
          </ac:picMkLst>
        </pc:picChg>
        <pc:picChg chg="add mod">
          <ac:chgData name="Nguyen, Thuy" userId="7a6015f1-9221-42e9-bd6a-ef2b308c31d9" providerId="ADAL" clId="{2225AED6-0D1F-4DF8-8F0D-5E2D793D44C4}" dt="2023-07-18T20:16:04.250" v="676" actId="14100"/>
          <ac:picMkLst>
            <pc:docMk/>
            <pc:sldMk cId="1098916346" sldId="263"/>
            <ac:picMk id="26" creationId="{033B8C00-9366-7B6A-03DC-9FBA39EFF7F1}"/>
          </ac:picMkLst>
        </pc:picChg>
        <pc:picChg chg="add mod">
          <ac:chgData name="Nguyen, Thuy" userId="7a6015f1-9221-42e9-bd6a-ef2b308c31d9" providerId="ADAL" clId="{2225AED6-0D1F-4DF8-8F0D-5E2D793D44C4}" dt="2023-07-18T20:11:11.014" v="587" actId="14100"/>
          <ac:picMkLst>
            <pc:docMk/>
            <pc:sldMk cId="1098916346" sldId="263"/>
            <ac:picMk id="28" creationId="{CE10F4EA-D8BE-DBFA-6A46-78880466C6C3}"/>
          </ac:picMkLst>
        </pc:picChg>
        <pc:picChg chg="add del mod">
          <ac:chgData name="Nguyen, Thuy" userId="7a6015f1-9221-42e9-bd6a-ef2b308c31d9" providerId="ADAL" clId="{2225AED6-0D1F-4DF8-8F0D-5E2D793D44C4}" dt="2023-07-18T20:00:12.412" v="435" actId="478"/>
          <ac:picMkLst>
            <pc:docMk/>
            <pc:sldMk cId="1098916346" sldId="263"/>
            <ac:picMk id="30" creationId="{30804F54-158D-13A1-BECD-2AA72D59FD94}"/>
          </ac:picMkLst>
        </pc:picChg>
        <pc:picChg chg="add del mod">
          <ac:chgData name="Nguyen, Thuy" userId="7a6015f1-9221-42e9-bd6a-ef2b308c31d9" providerId="ADAL" clId="{2225AED6-0D1F-4DF8-8F0D-5E2D793D44C4}" dt="2023-07-18T20:00:10.638" v="434" actId="478"/>
          <ac:picMkLst>
            <pc:docMk/>
            <pc:sldMk cId="1098916346" sldId="263"/>
            <ac:picMk id="31" creationId="{6BA41569-ACA9-5E34-AD55-12D7799EDB03}"/>
          </ac:picMkLst>
        </pc:picChg>
        <pc:picChg chg="add del mod ord">
          <ac:chgData name="Nguyen, Thuy" userId="7a6015f1-9221-42e9-bd6a-ef2b308c31d9" providerId="ADAL" clId="{2225AED6-0D1F-4DF8-8F0D-5E2D793D44C4}" dt="2023-07-18T19:58:59.392" v="411" actId="478"/>
          <ac:picMkLst>
            <pc:docMk/>
            <pc:sldMk cId="1098916346" sldId="263"/>
            <ac:picMk id="33" creationId="{97C6D0F8-3F38-FEEA-F8BF-F6ED41B146A0}"/>
          </ac:picMkLst>
        </pc:picChg>
        <pc:picChg chg="add del mod ord">
          <ac:chgData name="Nguyen, Thuy" userId="7a6015f1-9221-42e9-bd6a-ef2b308c31d9" providerId="ADAL" clId="{2225AED6-0D1F-4DF8-8F0D-5E2D793D44C4}" dt="2023-07-18T19:59:33.921" v="424" actId="478"/>
          <ac:picMkLst>
            <pc:docMk/>
            <pc:sldMk cId="1098916346" sldId="263"/>
            <ac:picMk id="35" creationId="{BCA36510-8FDA-857D-5DA1-AF8950BE705B}"/>
          </ac:picMkLst>
        </pc:picChg>
        <pc:picChg chg="add mod ord">
          <ac:chgData name="Nguyen, Thuy" userId="7a6015f1-9221-42e9-bd6a-ef2b308c31d9" providerId="ADAL" clId="{2225AED6-0D1F-4DF8-8F0D-5E2D793D44C4}" dt="2023-07-18T20:01:06.239" v="443" actId="164"/>
          <ac:picMkLst>
            <pc:docMk/>
            <pc:sldMk cId="1098916346" sldId="263"/>
            <ac:picMk id="37" creationId="{35199491-8005-0EF8-0A30-B9AEAB266D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0CD5-0C33-AF0B-4B73-EA5B5D70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5F95C-FC84-4C53-F763-3D9D4830D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BCC3-1643-FC6C-67B3-8C1D99A5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524F-A211-940C-C3CE-76E55BB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EC1E-BA86-CE97-5813-14242EC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4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DBD5-5351-E679-FADD-3E9EF14C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33E-922F-9EB4-B01F-CB3A8818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1402-79D1-28F7-3A9A-3BFA2D20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9B3F-3DCF-45AE-836B-30177AA9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3C73-53C9-D8A5-B3D1-4404CCB1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C2D6-7050-8160-B81D-51A2EB8A3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085C2-640C-F87F-AC22-731D4D662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CBF3-9B19-6DCB-6946-C390DA68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64B8-C9A0-47D3-7743-25ECBDEC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FC029-9678-CA1C-39D5-03547184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5622-E395-6345-F047-1C72613C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7D45-1F38-E8A6-5A6B-68A88835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D70D-DA7F-C40E-ACF6-2C801A4C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6BEE-E139-5C59-87CF-A761A925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F4E5-1B8F-8FC4-992B-592B30E1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E875-BB0B-9A3B-A1DC-2A1BD56A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21C4-E36D-C9EA-3A67-7A63D687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E417-E6D1-66F5-DB4D-390317DD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9EEA-AB26-24CC-CBDD-DC3B3BBB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CE76-3F26-ECE6-1DB5-53500BC2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2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641D-9045-0F90-F656-D5E298EA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3233-55F0-6FE5-3465-017F6B948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2367-EB1B-89FC-3ACA-E180F319D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83B7-EBCE-D214-4F97-507F519A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08DF-86FA-EAC9-36CE-6FF86277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7242A-7A68-C373-F8C9-0FE1411C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AF64-86DB-BAA9-F531-B7E70195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0A4C5-CAC0-2F34-EBCF-355F3EBD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126E-491C-1BE6-FE40-D39816FE4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B3ABD-9518-B967-88A2-5CDFA401E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CD9CF-06CB-BC0B-7F8E-F6C9BDDBB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0AD32-DA5E-68E0-79FE-C823A71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6B931-DC29-6108-7535-7CB4BAC7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17460-1FB0-9D03-4226-62480235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B850-6E39-2007-50F3-0541D705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C1355-3E14-816D-D4C0-916192F8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E4B87-7DBA-7BB3-3682-BDC3558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AC424-1344-2FC3-DDCE-BF78D77E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1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92589-B62B-650E-56FA-074D5D8D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EF77C-81E0-EC5F-5CB1-E6009D11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D714-3454-1573-BEA2-CA8CAD47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2188-D64B-BBCC-C66A-7AD0E4CB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B28A-6A3F-1EF4-00C9-51F8EDF9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51D48-A3B0-98C2-F01B-B051638D1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4478-1610-F95C-DB9F-A277C0F8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57860-12D0-A0D8-D4DF-F086C8A0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AA8D4-A0B5-FA1C-10ED-E939C813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8A3C-25DB-040C-FAF6-7A718D38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CBAC8-D095-6222-E3EA-884F23F5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EED3D-1ACD-9F3A-C536-71FBF7AE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CDE2-54A5-971F-D845-3D561C32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CF6D3-E345-4A15-D5DC-F14D031F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C2BD-97FE-34FF-D55D-A6BE510B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9F7B8-C435-DB09-06AA-7EABCF5F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D9357-BF46-5342-46C8-108C6FF21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4F3CA-0646-C2E0-EDF8-1DDA4F34D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A295-BEA2-4297-8674-3AFFB87AE65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E0E4-13CB-149E-C0A7-107D3D24A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B448-6499-8AD5-DD0A-533624368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941F-B163-4C72-A0C2-A3C81784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2" Type="http://schemas.openxmlformats.org/officeDocument/2006/relationships/image" Target="../media/image3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8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21.png"/><Relationship Id="rId10" Type="http://schemas.microsoft.com/office/2007/relationships/hdphoto" Target="../media/hdphoto9.wdp"/><Relationship Id="rId4" Type="http://schemas.microsoft.com/office/2007/relationships/hdphoto" Target="../media/hdphoto6.wdp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5" Type="http://schemas.openxmlformats.org/officeDocument/2006/relationships/image" Target="../media/image26.png"/><Relationship Id="rId4" Type="http://schemas.microsoft.com/office/2007/relationships/hdphoto" Target="../media/hdphoto10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29.png"/><Relationship Id="rId4" Type="http://schemas.microsoft.com/office/2007/relationships/hdphoto" Target="../media/hdphoto1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594FBAD-4AAD-1B23-93AE-54954A403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94" y="490691"/>
            <a:ext cx="7518767" cy="5876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99037F-02FD-0673-90DD-716AD4F2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2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71259" y="567891"/>
            <a:ext cx="1754070" cy="55605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78820F-EFED-F64E-641D-6FB03D9459CD}"/>
              </a:ext>
            </a:extLst>
          </p:cNvPr>
          <p:cNvSpPr txBox="1"/>
          <p:nvPr/>
        </p:nvSpPr>
        <p:spPr>
          <a:xfrm>
            <a:off x="609600" y="2673928"/>
            <a:ext cx="242454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This dashboard (with drill through feature) serves as a repository for UX Research initiatives.</a:t>
            </a:r>
          </a:p>
        </p:txBody>
      </p:sp>
    </p:spTree>
    <p:extLst>
      <p:ext uri="{BB962C8B-B14F-4D97-AF65-F5344CB8AC3E}">
        <p14:creationId xmlns:p14="http://schemas.microsoft.com/office/powerpoint/2010/main" val="258681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5E37004-A50A-1D7D-889B-031E3016D1EC}"/>
              </a:ext>
            </a:extLst>
          </p:cNvPr>
          <p:cNvGrpSpPr/>
          <p:nvPr/>
        </p:nvGrpSpPr>
        <p:grpSpPr>
          <a:xfrm>
            <a:off x="3813641" y="347309"/>
            <a:ext cx="7526304" cy="6288071"/>
            <a:chOff x="3952187" y="176512"/>
            <a:chExt cx="7526304" cy="6288071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5199491-8005-0EF8-0A30-B9AEAB266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187" y="176512"/>
              <a:ext cx="7526304" cy="6288071"/>
            </a:xfrm>
            <a:prstGeom prst="rect">
              <a:avLst/>
            </a:prstGeom>
          </p:spPr>
        </p:pic>
        <p:pic>
          <p:nvPicPr>
            <p:cNvPr id="9" name="Graphic 8" descr="Stopwatch with solid fill">
              <a:extLst>
                <a:ext uri="{FF2B5EF4-FFF2-40B4-BE49-F238E27FC236}">
                  <a16:creationId xmlns:a16="http://schemas.microsoft.com/office/drawing/2014/main" id="{8BD8E653-11B3-86E2-EB40-5E7BB2C9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6132" y="4352411"/>
              <a:ext cx="199522" cy="196770"/>
            </a:xfrm>
            <a:prstGeom prst="rect">
              <a:avLst/>
            </a:prstGeom>
          </p:spPr>
        </p:pic>
        <p:pic>
          <p:nvPicPr>
            <p:cNvPr id="11" name="Graphic 10" descr="Chat with solid fill">
              <a:extLst>
                <a:ext uri="{FF2B5EF4-FFF2-40B4-BE49-F238E27FC236}">
                  <a16:creationId xmlns:a16="http://schemas.microsoft.com/office/drawing/2014/main" id="{010160BF-8AEA-D41B-F9EE-DA63B946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5592" y="5398341"/>
              <a:ext cx="261207" cy="257603"/>
            </a:xfrm>
            <a:prstGeom prst="rect">
              <a:avLst/>
            </a:prstGeom>
          </p:spPr>
        </p:pic>
        <p:pic>
          <p:nvPicPr>
            <p:cNvPr id="13" name="Graphic 12" descr="Call center with solid fill">
              <a:extLst>
                <a:ext uri="{FF2B5EF4-FFF2-40B4-BE49-F238E27FC236}">
                  <a16:creationId xmlns:a16="http://schemas.microsoft.com/office/drawing/2014/main" id="{DC7091F9-DF29-3CF9-DCA8-3ADA7CDFF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6219" y="266006"/>
              <a:ext cx="492736" cy="485939"/>
            </a:xfrm>
            <a:prstGeom prst="rect">
              <a:avLst/>
            </a:prstGeom>
          </p:spPr>
        </p:pic>
        <p:pic>
          <p:nvPicPr>
            <p:cNvPr id="15" name="Graphic 14" descr="Speaker phone with solid fill">
              <a:extLst>
                <a:ext uri="{FF2B5EF4-FFF2-40B4-BE49-F238E27FC236}">
                  <a16:creationId xmlns:a16="http://schemas.microsoft.com/office/drawing/2014/main" id="{0B9C38AC-CB14-9395-1F68-240F521F2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35592" y="4332731"/>
              <a:ext cx="261207" cy="25760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3B8C00-9366-7B6A-03DC-9FBA39EFF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136999" y="4847024"/>
              <a:ext cx="790908" cy="125828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E10F4EA-D8BE-DBFA-6A46-78880466C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19723" y="3281913"/>
              <a:ext cx="1580990" cy="64130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F26302-70F0-8E2C-5CF0-5782CFCC61D8}"/>
              </a:ext>
            </a:extLst>
          </p:cNvPr>
          <p:cNvSpPr txBox="1"/>
          <p:nvPr/>
        </p:nvSpPr>
        <p:spPr>
          <a:xfrm>
            <a:off x="671945" y="2701637"/>
            <a:ext cx="242454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Call center dashboard – built by integrating data from Five9 call system and Salesforce CRM system.</a:t>
            </a:r>
          </a:p>
          <a:p>
            <a:endParaRPr lang="en-US" sz="1200" dirty="0"/>
          </a:p>
          <a:p>
            <a:r>
              <a:rPr lang="en-US" sz="1200" dirty="0"/>
              <a:t>Heatmap created with Deneb custom visual.</a:t>
            </a:r>
          </a:p>
        </p:txBody>
      </p:sp>
      <p:pic>
        <p:nvPicPr>
          <p:cNvPr id="4" name="Graphic 3" descr="Receiver with solid fill">
            <a:extLst>
              <a:ext uri="{FF2B5EF4-FFF2-40B4-BE49-F238E27FC236}">
                <a16:creationId xmlns:a16="http://schemas.microsoft.com/office/drawing/2014/main" id="{3C802E46-CDED-8820-DAFA-CC123A6102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V="1">
            <a:off x="5913286" y="5657927"/>
            <a:ext cx="159327" cy="1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64E7E2-38B8-89EA-1563-38C06EC969D5}"/>
              </a:ext>
            </a:extLst>
          </p:cNvPr>
          <p:cNvGrpSpPr/>
          <p:nvPr/>
        </p:nvGrpSpPr>
        <p:grpSpPr>
          <a:xfrm>
            <a:off x="2939788" y="749988"/>
            <a:ext cx="9023612" cy="5429139"/>
            <a:chOff x="2427170" y="343121"/>
            <a:chExt cx="9482890" cy="53820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4E481B0-43AC-FC6C-ECB3-0B23C0EFB4D6}"/>
                </a:ext>
              </a:extLst>
            </p:cNvPr>
            <p:cNvGrpSpPr/>
            <p:nvPr/>
          </p:nvGrpSpPr>
          <p:grpSpPr>
            <a:xfrm>
              <a:off x="2427170" y="343121"/>
              <a:ext cx="9482890" cy="5382047"/>
              <a:chOff x="1070810" y="1110828"/>
              <a:chExt cx="9482890" cy="538204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5848653-B230-9E34-77A6-3B26B8988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0810" y="1110828"/>
                <a:ext cx="9482890" cy="538204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2B81DE4-FD90-96DA-56AA-8C1BFDB97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54450" y="1210913"/>
                <a:ext cx="1378308" cy="350659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CADBD14-EA61-233D-27BF-624517036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2190" y="3271265"/>
              <a:ext cx="1428949" cy="200052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43670C-BCEC-5D78-B88B-DB53B582F87C}"/>
              </a:ext>
            </a:extLst>
          </p:cNvPr>
          <p:cNvSpPr txBox="1"/>
          <p:nvPr/>
        </p:nvSpPr>
        <p:spPr>
          <a:xfrm>
            <a:off x="671945" y="2618510"/>
            <a:ext cx="1946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Report on User Activity to an employee (internal and external) benefits program. </a:t>
            </a:r>
          </a:p>
        </p:txBody>
      </p:sp>
    </p:spTree>
    <p:extLst>
      <p:ext uri="{BB962C8B-B14F-4D97-AF65-F5344CB8AC3E}">
        <p14:creationId xmlns:p14="http://schemas.microsoft.com/office/powerpoint/2010/main" val="195577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022A6B-2ED5-196C-2E79-5FB0CC1F4675}"/>
              </a:ext>
            </a:extLst>
          </p:cNvPr>
          <p:cNvGrpSpPr/>
          <p:nvPr/>
        </p:nvGrpSpPr>
        <p:grpSpPr>
          <a:xfrm>
            <a:off x="2350237" y="850113"/>
            <a:ext cx="9490305" cy="5318255"/>
            <a:chOff x="1579447" y="649222"/>
            <a:chExt cx="9490305" cy="53182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9F96E8-8179-F14F-76C6-D6FC5365CAB3}"/>
                </a:ext>
              </a:extLst>
            </p:cNvPr>
            <p:cNvGrpSpPr/>
            <p:nvPr/>
          </p:nvGrpSpPr>
          <p:grpSpPr>
            <a:xfrm>
              <a:off x="1579447" y="649222"/>
              <a:ext cx="9490305" cy="5318255"/>
              <a:chOff x="1615845" y="892044"/>
              <a:chExt cx="8960310" cy="507391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026013B-CC4C-7F2C-3E0D-C5C9D356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15845" y="892044"/>
                <a:ext cx="8960310" cy="507391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EE8899-2A6B-7B09-6228-9D840926B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33847" y="2000704"/>
                <a:ext cx="947548" cy="1669595"/>
              </a:xfrm>
              <a:prstGeom prst="rect">
                <a:avLst/>
              </a:prstGeom>
              <a:effectLst>
                <a:softEdge rad="12700"/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686082-05DA-6DCE-A20E-154065B95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38740" y="3762375"/>
                <a:ext cx="925942" cy="912019"/>
              </a:xfrm>
              <a:prstGeom prst="rect">
                <a:avLst/>
              </a:prstGeom>
              <a:effectLst>
                <a:softEdge rad="12700"/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7DBB2B2-4FC0-EB06-1B75-3208AEC39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Blur radius="2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214855" y="4788694"/>
                <a:ext cx="966540" cy="876300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9B7D43-B58B-0884-E619-ADAC1B00D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Blur radius="1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57111" y="709672"/>
              <a:ext cx="3314940" cy="36170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4C80D39-048E-57B3-44C5-D1A7C0F62F5E}"/>
              </a:ext>
            </a:extLst>
          </p:cNvPr>
          <p:cNvSpPr txBox="1"/>
          <p:nvPr/>
        </p:nvSpPr>
        <p:spPr>
          <a:xfrm>
            <a:off x="671945" y="2618510"/>
            <a:ext cx="15180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Report on Student Activity, built on Moodle’s Learning Management System data. </a:t>
            </a:r>
          </a:p>
        </p:txBody>
      </p:sp>
    </p:spTree>
    <p:extLst>
      <p:ext uri="{BB962C8B-B14F-4D97-AF65-F5344CB8AC3E}">
        <p14:creationId xmlns:p14="http://schemas.microsoft.com/office/powerpoint/2010/main" val="15396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5B95AF-DAB9-F879-983F-220F1CFE2984}"/>
              </a:ext>
            </a:extLst>
          </p:cNvPr>
          <p:cNvSpPr txBox="1"/>
          <p:nvPr/>
        </p:nvSpPr>
        <p:spPr>
          <a:xfrm>
            <a:off x="671945" y="2618510"/>
            <a:ext cx="1518005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Report on Instructor Activity, built on Moodle’s Learning Management System data.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820131-60EF-205F-721F-9BA8E3C404CB}"/>
              </a:ext>
            </a:extLst>
          </p:cNvPr>
          <p:cNvGrpSpPr/>
          <p:nvPr/>
        </p:nvGrpSpPr>
        <p:grpSpPr>
          <a:xfrm>
            <a:off x="2441274" y="655607"/>
            <a:ext cx="9310777" cy="5688781"/>
            <a:chOff x="0" y="13279"/>
            <a:chExt cx="12192000" cy="683144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6388C0-3A3C-68CA-971E-7EF040576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279"/>
              <a:ext cx="12192000" cy="683144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EF75F18-DA6F-DCC0-EA89-5F0D3B1FE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1623" y="3390099"/>
              <a:ext cx="1904254" cy="312663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F90291C-47FA-0062-683E-8B882CAAA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71382" y="1660088"/>
              <a:ext cx="1056876" cy="44732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57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CEBCD03-4C16-CA10-0E27-E5869FA19DF8}"/>
              </a:ext>
            </a:extLst>
          </p:cNvPr>
          <p:cNvGrpSpPr/>
          <p:nvPr/>
        </p:nvGrpSpPr>
        <p:grpSpPr>
          <a:xfrm>
            <a:off x="3583326" y="313919"/>
            <a:ext cx="5332506" cy="6230162"/>
            <a:chOff x="6456220" y="313919"/>
            <a:chExt cx="5332506" cy="62301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3BFCF5-A598-B2A5-3E00-F2E317E20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220" y="313919"/>
              <a:ext cx="5332506" cy="623016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B84AEB-56DE-33F9-980C-53048FCFB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2175" y="4297307"/>
              <a:ext cx="4596262" cy="20503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052A5D-396F-A39B-5245-9641DA109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697683" y="2831007"/>
              <a:ext cx="676753" cy="8681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5FCAAC-D805-4E20-8082-5676D19A3469}"/>
              </a:ext>
            </a:extLst>
          </p:cNvPr>
          <p:cNvSpPr txBox="1"/>
          <p:nvPr/>
        </p:nvSpPr>
        <p:spPr>
          <a:xfrm>
            <a:off x="679617" y="2673928"/>
            <a:ext cx="223611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Report on Account statuses, built on an internal Learning Management System data.</a:t>
            </a:r>
          </a:p>
          <a:p>
            <a:endParaRPr lang="en-US" sz="1200" dirty="0"/>
          </a:p>
          <a:p>
            <a:r>
              <a:rPr lang="en-US" sz="1200" dirty="0"/>
              <a:t>This platform serves accounts across multiple countries.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358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678521-27A9-6801-5A32-C568F0B79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675" y="302045"/>
            <a:ext cx="5144559" cy="6253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E08267-7ED1-59E3-757D-6BA186E68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92901" y="4236172"/>
            <a:ext cx="4190513" cy="2212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E8F55-04E5-8F67-B414-8524B56055A9}"/>
              </a:ext>
            </a:extLst>
          </p:cNvPr>
          <p:cNvSpPr txBox="1"/>
          <p:nvPr/>
        </p:nvSpPr>
        <p:spPr>
          <a:xfrm>
            <a:off x="533400" y="2673928"/>
            <a:ext cx="2079172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Report on Connections status to a learning platform, built on an internal Learning Management System data.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This platform serves accounts across multiple countries.</a:t>
            </a:r>
          </a:p>
        </p:txBody>
      </p:sp>
    </p:spTree>
    <p:extLst>
      <p:ext uri="{BB962C8B-B14F-4D97-AF65-F5344CB8AC3E}">
        <p14:creationId xmlns:p14="http://schemas.microsoft.com/office/powerpoint/2010/main" val="149221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131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Thuy</dc:creator>
  <cp:lastModifiedBy>Nguyen, Thuy</cp:lastModifiedBy>
  <cp:revision>1</cp:revision>
  <dcterms:created xsi:type="dcterms:W3CDTF">2023-06-16T15:06:55Z</dcterms:created>
  <dcterms:modified xsi:type="dcterms:W3CDTF">2023-07-18T20:44:18Z</dcterms:modified>
</cp:coreProperties>
</file>