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b="1" dirty="0" smtClean="0"/>
              <a:t>HandsOn SOUE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Luís Eduardo dos Santos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64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215624"/>
          </a:xfrm>
        </p:spPr>
        <p:txBody>
          <a:bodyPr/>
          <a:lstStyle/>
          <a:p>
            <a:r>
              <a:rPr lang="pt-BR" dirty="0" smtClean="0"/>
              <a:t>Testes Unitários: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244" t="9675" r="7655" b="8488"/>
          <a:stretch/>
        </p:blipFill>
        <p:spPr>
          <a:xfrm>
            <a:off x="4965412" y="2047740"/>
            <a:ext cx="3567448" cy="23697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95" t="1482" r="3139" b="2631"/>
          <a:stretch/>
        </p:blipFill>
        <p:spPr>
          <a:xfrm>
            <a:off x="772732" y="2086376"/>
            <a:ext cx="3451538" cy="22924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32" y="4620206"/>
            <a:ext cx="6124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7685"/>
          </a:xfrm>
        </p:spPr>
        <p:txBody>
          <a:bodyPr>
            <a:normAutofit/>
          </a:bodyPr>
          <a:lstStyle/>
          <a:p>
            <a:r>
              <a:rPr lang="pt-BR" sz="4800" dirty="0" smtClean="0"/>
              <a:t>Questionário Teórico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6582" y="2160589"/>
            <a:ext cx="1821167" cy="337732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t-BR" sz="3200" dirty="0" smtClean="0"/>
              <a:t>D</a:t>
            </a:r>
          </a:p>
          <a:p>
            <a:pPr>
              <a:buFont typeface="+mj-lt"/>
              <a:buAutoNum type="arabicPeriod"/>
            </a:pPr>
            <a:r>
              <a:rPr lang="pt-BR" sz="3200" dirty="0" smtClean="0"/>
              <a:t>B</a:t>
            </a:r>
          </a:p>
          <a:p>
            <a:pPr>
              <a:buFont typeface="+mj-lt"/>
              <a:buAutoNum type="arabicPeriod"/>
            </a:pPr>
            <a:r>
              <a:rPr lang="pt-BR" sz="3200" dirty="0" smtClean="0"/>
              <a:t>A</a:t>
            </a:r>
          </a:p>
          <a:p>
            <a:pPr>
              <a:buFont typeface="+mj-lt"/>
              <a:buAutoNum type="arabicPeriod"/>
            </a:pPr>
            <a:r>
              <a:rPr lang="pt-BR" sz="3200" dirty="0" smtClean="0"/>
              <a:t>C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C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128875" y="2160589"/>
            <a:ext cx="1821167" cy="3377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pt-BR" sz="3200" dirty="0"/>
              <a:t>A</a:t>
            </a:r>
            <a:endParaRPr lang="pt-BR" sz="3200" dirty="0" smtClean="0"/>
          </a:p>
          <a:p>
            <a:pPr>
              <a:buFont typeface="+mj-lt"/>
              <a:buAutoNum type="arabicPeriod" startAt="6"/>
            </a:pPr>
            <a:r>
              <a:rPr lang="pt-BR" sz="3200" dirty="0"/>
              <a:t>D</a:t>
            </a:r>
            <a:endParaRPr lang="pt-BR" sz="3200" dirty="0" smtClean="0"/>
          </a:p>
          <a:p>
            <a:pPr>
              <a:buFont typeface="+mj-lt"/>
              <a:buAutoNum type="arabicPeriod" startAt="6"/>
            </a:pPr>
            <a:r>
              <a:rPr lang="pt-BR" sz="3200" dirty="0"/>
              <a:t>D</a:t>
            </a:r>
            <a:endParaRPr lang="pt-BR" sz="3200" dirty="0" smtClean="0"/>
          </a:p>
          <a:p>
            <a:pPr>
              <a:buFont typeface="+mj-lt"/>
              <a:buAutoNum type="arabicPeriod" startAt="6"/>
            </a:pPr>
            <a:r>
              <a:rPr lang="pt-BR" sz="3200" dirty="0"/>
              <a:t>D</a:t>
            </a:r>
            <a:endParaRPr lang="pt-BR" sz="3200" dirty="0" smtClean="0"/>
          </a:p>
          <a:p>
            <a:pPr>
              <a:buFont typeface="+mj-lt"/>
              <a:buAutoNum type="arabicPeriod" startAt="6"/>
            </a:pPr>
            <a:r>
              <a:rPr lang="pt-BR" sz="3200" dirty="0" smtClean="0"/>
              <a:t>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110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91166"/>
          </a:xfrm>
        </p:spPr>
        <p:txBody>
          <a:bodyPr/>
          <a:lstStyle/>
          <a:p>
            <a:r>
              <a:rPr lang="pt-BR" dirty="0" smtClean="0"/>
              <a:t>Lista de Ações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404574"/>
          </a:xfrm>
        </p:spPr>
        <p:txBody>
          <a:bodyPr>
            <a:normAutofit/>
          </a:bodyPr>
          <a:lstStyle/>
          <a:p>
            <a:pPr lvl="0"/>
            <a:r>
              <a:rPr lang="pt-BR" sz="2000" dirty="0" smtClean="0"/>
              <a:t>Mapear </a:t>
            </a:r>
            <a:r>
              <a:rPr lang="pt-BR" sz="2000" dirty="0"/>
              <a:t>funcionalidades necessárias para a aplicação</a:t>
            </a:r>
          </a:p>
          <a:p>
            <a:pPr lvl="0"/>
            <a:r>
              <a:rPr lang="pt-BR" sz="2000" dirty="0"/>
              <a:t>Escolher tecnologia a ser utilizada</a:t>
            </a:r>
          </a:p>
          <a:p>
            <a:pPr lvl="0"/>
            <a:r>
              <a:rPr lang="pt-BR" sz="2000" dirty="0"/>
              <a:t>Fazer um esboço do front</a:t>
            </a:r>
          </a:p>
          <a:p>
            <a:pPr lvl="0"/>
            <a:r>
              <a:rPr lang="pt-BR" sz="2000" dirty="0"/>
              <a:t>Dimensionar os dados</a:t>
            </a:r>
          </a:p>
          <a:p>
            <a:pPr lvl="0"/>
            <a:r>
              <a:rPr lang="pt-BR" sz="2000" dirty="0"/>
              <a:t>Criar o banco de dados</a:t>
            </a:r>
          </a:p>
          <a:p>
            <a:pPr lvl="0"/>
            <a:r>
              <a:rPr lang="pt-BR" sz="2000" dirty="0"/>
              <a:t>Criar o front</a:t>
            </a:r>
          </a:p>
          <a:p>
            <a:pPr lvl="0"/>
            <a:r>
              <a:rPr lang="pt-BR" sz="2000" dirty="0"/>
              <a:t>Configurar conexões entre o banco de dados e o sistema</a:t>
            </a:r>
          </a:p>
          <a:p>
            <a:pPr lvl="0"/>
            <a:r>
              <a:rPr lang="pt-BR" sz="2000" dirty="0"/>
              <a:t>Desenvolver sistema </a:t>
            </a:r>
            <a:r>
              <a:rPr lang="pt-BR" sz="2000" dirty="0" err="1"/>
              <a:t>backend</a:t>
            </a:r>
            <a:endParaRPr lang="pt-BR" sz="2000" dirty="0"/>
          </a:p>
          <a:p>
            <a:pPr lvl="0"/>
            <a:r>
              <a:rPr lang="pt-BR" sz="2000" dirty="0"/>
              <a:t>Integrar as três frentes: </a:t>
            </a:r>
            <a:r>
              <a:rPr lang="pt-BR" sz="2000" dirty="0" err="1"/>
              <a:t>backend</a:t>
            </a:r>
            <a:r>
              <a:rPr lang="pt-BR" sz="2000" dirty="0"/>
              <a:t>, </a:t>
            </a:r>
            <a:r>
              <a:rPr lang="pt-BR" sz="2000" dirty="0" err="1"/>
              <a:t>frontend</a:t>
            </a:r>
            <a:r>
              <a:rPr lang="pt-BR" sz="2000" dirty="0"/>
              <a:t> e dados</a:t>
            </a:r>
          </a:p>
          <a:p>
            <a:pPr lvl="0"/>
            <a:r>
              <a:rPr lang="pt-BR" sz="2000" dirty="0"/>
              <a:t>Realizar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5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Funcionalidades necessárias para a aplicação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Incluir, alterar, consultar e excluir cadastro de clientes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Apresentar uma tela de interação com o usuário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Registrar as interações do usuário e o sistema em um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6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das tecnologias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Front em HTML (</a:t>
            </a:r>
            <a:r>
              <a:rPr lang="pt-BR" dirty="0" err="1" smtClean="0"/>
              <a:t>Notepad</a:t>
            </a:r>
            <a:r>
              <a:rPr lang="pt-BR" dirty="0" smtClean="0"/>
              <a:t>++)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Banco de dados (SQL Server)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Back em C# (Visual Studio)</a:t>
            </a:r>
            <a:endParaRPr lang="pt-BR" dirty="0"/>
          </a:p>
        </p:txBody>
      </p:sp>
      <p:pic>
        <p:nvPicPr>
          <p:cNvPr id="1026" name="Picture 2" descr="Versões e Service Packs do MS S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48" y="4211002"/>
            <a:ext cx="2227017" cy="18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938" b="3277"/>
          <a:stretch/>
        </p:blipFill>
        <p:spPr>
          <a:xfrm>
            <a:off x="6890197" y="1337645"/>
            <a:ext cx="2110928" cy="20728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6246" t="2548" r="5068" b="3343"/>
          <a:stretch/>
        </p:blipFill>
        <p:spPr>
          <a:xfrm>
            <a:off x="5473521" y="4146998"/>
            <a:ext cx="1828800" cy="17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3880773"/>
          </a:xfrm>
        </p:spPr>
        <p:txBody>
          <a:bodyPr/>
          <a:lstStyle/>
          <a:p>
            <a:r>
              <a:rPr lang="pt-BR" dirty="0" smtClean="0"/>
              <a:t>Desenvolver o front em HTML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85" y="1506829"/>
            <a:ext cx="4145184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3880773"/>
          </a:xfrm>
        </p:spPr>
        <p:txBody>
          <a:bodyPr/>
          <a:lstStyle/>
          <a:p>
            <a:r>
              <a:rPr lang="pt-BR" dirty="0" smtClean="0"/>
              <a:t>Dimensionar e Criar Banco de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Tabela única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Colunas: CPF (chave primária), Nome, Endereço e Telefone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2" y="3521567"/>
            <a:ext cx="476466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215624"/>
          </a:xfrm>
        </p:spPr>
        <p:txBody>
          <a:bodyPr/>
          <a:lstStyle/>
          <a:p>
            <a:r>
              <a:rPr lang="pt-BR" dirty="0" smtClean="0"/>
              <a:t>Configurar conexão entre o sistema e o banco de dados: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Banco de dados baseado em serviço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Criação de </a:t>
            </a:r>
            <a:r>
              <a:rPr lang="pt-BR" dirty="0" err="1" smtClean="0"/>
              <a:t>Stored</a:t>
            </a:r>
            <a:r>
              <a:rPr lang="pt-BR" dirty="0" smtClean="0"/>
              <a:t> Procedures para definir as regras de interação entre o sistema e banco de dados (</a:t>
            </a:r>
            <a:r>
              <a:rPr lang="pt-BR" dirty="0" err="1" smtClean="0"/>
              <a:t>Ex</a:t>
            </a:r>
            <a:r>
              <a:rPr lang="pt-BR" dirty="0" smtClean="0"/>
              <a:t>: buscar cliente pelo nome)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Configurar </a:t>
            </a:r>
            <a:r>
              <a:rPr lang="pt-BR" dirty="0" err="1" smtClean="0"/>
              <a:t>DataSet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01" y="3408578"/>
            <a:ext cx="5323201" cy="17150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08578"/>
            <a:ext cx="3048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1116169"/>
          </a:xfrm>
        </p:spPr>
        <p:txBody>
          <a:bodyPr>
            <a:normAutofit/>
          </a:bodyPr>
          <a:lstStyle/>
          <a:p>
            <a:r>
              <a:rPr lang="pt-BR" sz="4400" dirty="0" smtClean="0"/>
              <a:t>Prova de Conceito (POC)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215624"/>
          </a:xfrm>
        </p:spPr>
        <p:txBody>
          <a:bodyPr/>
          <a:lstStyle/>
          <a:p>
            <a:r>
              <a:rPr lang="pt-BR" dirty="0" smtClean="0"/>
              <a:t>Desenvolver sistema </a:t>
            </a:r>
            <a:r>
              <a:rPr lang="pt-BR" dirty="0" err="1" smtClean="0"/>
              <a:t>backend</a:t>
            </a:r>
            <a:r>
              <a:rPr lang="pt-BR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encontrada: realizar conexão com o front do HTML (</a:t>
            </a:r>
            <a:r>
              <a:rPr lang="pt-BR" dirty="0" err="1" smtClean="0"/>
              <a:t>Submit</a:t>
            </a:r>
            <a:r>
              <a:rPr lang="pt-BR" dirty="0" smtClean="0"/>
              <a:t> do formulário)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Solução paliativa: substituir o </a:t>
            </a:r>
            <a:r>
              <a:rPr lang="pt-BR" dirty="0" err="1" smtClean="0"/>
              <a:t>html</a:t>
            </a:r>
            <a:r>
              <a:rPr lang="pt-BR" dirty="0" smtClean="0"/>
              <a:t> por um formulário Windows </a:t>
            </a:r>
            <a:r>
              <a:rPr lang="pt-BR" dirty="0" err="1" smtClean="0"/>
              <a:t>Form</a:t>
            </a:r>
            <a:r>
              <a:rPr lang="pt-BR" dirty="0" smtClean="0"/>
              <a:t> criado no próprio Visual Studio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357" t="1493" r="362"/>
          <a:stretch/>
        </p:blipFill>
        <p:spPr>
          <a:xfrm>
            <a:off x="2240924" y="3541689"/>
            <a:ext cx="4250029" cy="28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3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284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HandsOn SOUE</vt:lpstr>
      <vt:lpstr>Questionário Teórico</vt:lpstr>
      <vt:lpstr>Lista de Ações Técnicas</vt:lpstr>
      <vt:lpstr>Prova de Conceito (POC)</vt:lpstr>
      <vt:lpstr>Prova de Conceito (POC)</vt:lpstr>
      <vt:lpstr>Prova de Conceito (POC)</vt:lpstr>
      <vt:lpstr>Prova de Conceito (POC)</vt:lpstr>
      <vt:lpstr>Prova de Conceito (POC)</vt:lpstr>
      <vt:lpstr>Prova de Conceito (POC)</vt:lpstr>
      <vt:lpstr>Prova de Conceito (POC)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Eduardo Santos Moraes</dc:creator>
  <cp:lastModifiedBy>Luís Eduardo Santos Moraes</cp:lastModifiedBy>
  <cp:revision>15</cp:revision>
  <dcterms:created xsi:type="dcterms:W3CDTF">2020-03-26T14:42:08Z</dcterms:created>
  <dcterms:modified xsi:type="dcterms:W3CDTF">2020-03-28T21:40:07Z</dcterms:modified>
</cp:coreProperties>
</file>